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70" r:id="rId2"/>
    <p:sldId id="264" r:id="rId3"/>
    <p:sldId id="271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84" autoAdjust="0"/>
  </p:normalViewPr>
  <p:slideViewPr>
    <p:cSldViewPr snapToGrid="0">
      <p:cViewPr varScale="1">
        <p:scale>
          <a:sx n="40" d="100"/>
          <a:sy n="40" d="100"/>
        </p:scale>
        <p:origin x="730" y="43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question is:  What IS a mustache tag?  Basically, it’s none of these . . . But it’s how the idea was formulated from.</a:t>
            </a:r>
          </a:p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mustache tag is at the heart of Vue’s one-way data binding. </a:t>
            </a:r>
          </a:p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So, let’s take a look at exactly what it is.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baseline="0" dirty="0"/>
              <a:t>In the next video, we’ll look at the proper way to render plain text and raw HTML using the mustache tag and the v-html directive.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769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Incorrect Use of Mustache Tag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7410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976721" y="976049"/>
            <a:ext cx="16075446" cy="3081601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is a Mustache Tag?</a:t>
            </a:r>
            <a:endParaRPr lang="en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8" name="Picture 4" descr="Image result for mustache tag png">
            <a:extLst>
              <a:ext uri="{FF2B5EF4-FFF2-40B4-BE49-F238E27FC236}">
                <a16:creationId xmlns:a16="http://schemas.microsoft.com/office/drawing/2014/main" id="{6BAC6349-5526-4895-AE2F-EB12021A4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45111">
            <a:off x="1240372" y="6681689"/>
            <a:ext cx="4572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mustache tag png">
            <a:extLst>
              <a:ext uri="{FF2B5EF4-FFF2-40B4-BE49-F238E27FC236}">
                <a16:creationId xmlns:a16="http://schemas.microsoft.com/office/drawing/2014/main" id="{56807735-83C8-4801-9806-C400E1110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11642177" y="4688320"/>
            <a:ext cx="3921463" cy="384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mustache tag png">
            <a:extLst>
              <a:ext uri="{FF2B5EF4-FFF2-40B4-BE49-F238E27FC236}">
                <a16:creationId xmlns:a16="http://schemas.microsoft.com/office/drawing/2014/main" id="{E16BED33-44FF-4C11-A473-81E715106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040">
            <a:off x="4358133" y="4169196"/>
            <a:ext cx="6889215" cy="344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Plain Text vs. Raw HTML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80</Words>
  <Application>Microsoft Office PowerPoint</Application>
  <PresentationFormat>Custom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Roboto</vt:lpstr>
      <vt:lpstr>Calibri</vt:lpstr>
      <vt:lpstr>Arial</vt:lpstr>
      <vt:lpstr>Packt</vt:lpstr>
      <vt:lpstr>Incorrect Use of Mustache Tag</vt:lpstr>
      <vt:lpstr>What is a Mustache Tag?</vt:lpstr>
      <vt:lpstr>Plain Text vs. Raw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Christian Hur</dc:creator>
  <cp:lastModifiedBy>Christian Hur</cp:lastModifiedBy>
  <cp:revision>22</cp:revision>
  <dcterms:modified xsi:type="dcterms:W3CDTF">2018-10-24T00:25:32Z</dcterms:modified>
</cp:coreProperties>
</file>