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"/>
  </p:notesMasterIdLst>
  <p:sldIdLst>
    <p:sldId id="270" r:id="rId2"/>
    <p:sldId id="271" r:id="rId3"/>
  </p:sldIdLst>
  <p:sldSz cx="18288000" cy="10282238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84" autoAdjust="0"/>
  </p:normalViewPr>
  <p:slideViewPr>
    <p:cSldViewPr snapToGrid="0">
      <p:cViewPr varScale="1">
        <p:scale>
          <a:sx n="40" d="100"/>
          <a:sy n="40" d="100"/>
        </p:scale>
        <p:origin x="730" y="43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baseline="0" dirty="0"/>
              <a:t>In the next video, we’ll look at the </a:t>
            </a:r>
            <a:r>
              <a:rPr lang="en-US" b="1" baseline="0" dirty="0"/>
              <a:t>scoped</a:t>
            </a:r>
            <a:r>
              <a:rPr lang="en-US" baseline="0" dirty="0"/>
              <a:t> directive and how to use it localize CSS rules.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2897697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Common Mistakes Using JavaScript Statements </a:t>
            </a:r>
            <a:br>
              <a:rPr lang="en-US" dirty="0"/>
            </a:br>
            <a:r>
              <a:rPr lang="en-US" dirty="0"/>
              <a:t>and Flow Controls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Forgetting to Scope CSS Rules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Calibri</vt:lpstr>
      <vt:lpstr>Arial</vt:lpstr>
      <vt:lpstr>Packt</vt:lpstr>
      <vt:lpstr>Common Mistakes Using JavaScript Statements  and Flow Controls</vt:lpstr>
      <vt:lpstr>Forgetting to Scope CSS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Christian Hur</dc:creator>
  <cp:lastModifiedBy>Christian Hur</cp:lastModifiedBy>
  <cp:revision>27</cp:revision>
  <dcterms:modified xsi:type="dcterms:W3CDTF">2018-10-24T00:43:30Z</dcterms:modified>
</cp:coreProperties>
</file>