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72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145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alternative template definitions: Inline templates vs. X-templates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Forgetting to Scope CSS Rules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The scoped Directive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Local scope (specific to app and/or component)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Avoid propagation of global styles or 3</a:t>
            </a:r>
            <a:r>
              <a:rPr lang="en-US" sz="4002" baseline="30000" dirty="0">
                <a:solidFill>
                  <a:srgbClr val="333333"/>
                </a:solidFill>
              </a:rPr>
              <a:t>rd</a:t>
            </a:r>
            <a:r>
              <a:rPr lang="en-US" sz="4002" dirty="0">
                <a:solidFill>
                  <a:srgbClr val="333333"/>
                </a:solidFill>
              </a:rPr>
              <a:t>-party CSS styles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Avoid conflict with third-party class names</a:t>
            </a:r>
            <a:endParaRPr lang="en" sz="400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Inline Templates vs. X-Templates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49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Calibri</vt:lpstr>
      <vt:lpstr>Arial</vt:lpstr>
      <vt:lpstr>Packt</vt:lpstr>
      <vt:lpstr>Forgetting to Scope CSS Rules</vt:lpstr>
      <vt:lpstr>The scoped Directive</vt:lpstr>
      <vt:lpstr>Inline Templates vs. X-Templates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28</cp:revision>
  <dcterms:modified xsi:type="dcterms:W3CDTF">2018-10-24T00:59:25Z</dcterms:modified>
</cp:coreProperties>
</file>