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6"/>
  </p:notesMasterIdLst>
  <p:sldIdLst>
    <p:sldId id="270" r:id="rId2"/>
    <p:sldId id="272" r:id="rId3"/>
    <p:sldId id="273" r:id="rId4"/>
    <p:sldId id="271" r:id="rId5"/>
  </p:sldIdLst>
  <p:sldSz cx="18288000" cy="10282238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84" autoAdjust="0"/>
  </p:normalViewPr>
  <p:slideViewPr>
    <p:cSldViewPr snapToGrid="0">
      <p:cViewPr varScale="1">
        <p:scale>
          <a:sx n="40" d="100"/>
          <a:sy n="40" d="100"/>
        </p:scale>
        <p:origin x="1450" y="43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3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0600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7097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r>
              <a:rPr lang="en-US" dirty="0"/>
              <a:t>This is the end of this section.  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In the </a:t>
            </a:r>
            <a:r>
              <a:rPr lang="en-US" b="1" dirty="0"/>
              <a:t>next section</a:t>
            </a:r>
            <a:r>
              <a:rPr lang="en-US" dirty="0"/>
              <a:t>, we’ll focus on the </a:t>
            </a:r>
            <a:r>
              <a:rPr lang="en-US" dirty="0" err="1"/>
              <a:t>ViewModel</a:t>
            </a:r>
            <a:r>
              <a:rPr lang="en-US" dirty="0"/>
              <a:t>, and take a look </a:t>
            </a:r>
            <a:r>
              <a:rPr lang="en-US"/>
              <a:t>at some </a:t>
            </a:r>
            <a:r>
              <a:rPr lang="en-US" dirty="0"/>
              <a:t>troubleshooting techniques involving the Components and Data binding.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99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227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0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4207953"/>
            <a:ext cx="16729772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US" dirty="0"/>
              <a:t>Inline Templates vs. X-Templates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7410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US" sz="4402" dirty="0"/>
              <a:t>Inline Template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333333"/>
                </a:solidFill>
              </a:rPr>
              <a:t>An attribute to a child component element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333333"/>
                </a:solidFill>
              </a:rPr>
              <a:t>Overrides the child component’s &lt;template&gt; element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333333"/>
                </a:solidFill>
              </a:rPr>
              <a:t>Flexible template-authoring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333333"/>
                </a:solidFill>
              </a:rPr>
              <a:t>Scope of template can be confusing</a:t>
            </a:r>
            <a:endParaRPr lang="en" sz="4002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42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US" sz="4402" dirty="0"/>
              <a:t>X-Template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333333"/>
                </a:solidFill>
              </a:rPr>
              <a:t>Defined in a script in the root HTML document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333333"/>
                </a:solidFill>
              </a:rPr>
              <a:t>Marked as “text/x-template”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333333"/>
                </a:solidFill>
              </a:rPr>
              <a:t>Referenced by a unique ID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333333"/>
                </a:solidFill>
              </a:rPr>
              <a:t>Useful for only small apps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333333"/>
                </a:solidFill>
              </a:rPr>
              <a:t>Drawback:  separation of templates from component definition</a:t>
            </a:r>
            <a:endParaRPr lang="en" sz="4002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10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653572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 algn="ctr"/>
            <a:r>
              <a:rPr lang="en-US" dirty="0"/>
              <a:t>Troubleshooting Vue’s Components and Data Binding – the </a:t>
            </a:r>
            <a:r>
              <a:rPr lang="en-US" dirty="0" err="1"/>
              <a:t>ViewModel</a:t>
            </a: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algn="ctr"/>
            <a:r>
              <a:rPr lang="en-US" dirty="0"/>
              <a:t>Next Section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01070757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84</Words>
  <Application>Microsoft Office PowerPoint</Application>
  <PresentationFormat>Custom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Roboto</vt:lpstr>
      <vt:lpstr>Calibri</vt:lpstr>
      <vt:lpstr>Arial</vt:lpstr>
      <vt:lpstr>Packt</vt:lpstr>
      <vt:lpstr>Inline Templates vs. X-Templates</vt:lpstr>
      <vt:lpstr>Inline Template</vt:lpstr>
      <vt:lpstr>X-Template</vt:lpstr>
      <vt:lpstr>Troubleshooting Vue’s Components and Data Binding – the ViewModel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dc:creator>Christian Hur</dc:creator>
  <cp:lastModifiedBy>Christian Hur</cp:lastModifiedBy>
  <cp:revision>32</cp:revision>
  <dcterms:modified xsi:type="dcterms:W3CDTF">2018-10-24T01:29:23Z</dcterms:modified>
</cp:coreProperties>
</file>