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3"/>
  </p:notesMasterIdLst>
  <p:sldIdLst>
    <p:sldId id="271" r:id="rId2"/>
  </p:sldIdLst>
  <p:sldSz cx="18288000" cy="10282238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Roboto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0691" autoAdjust="0"/>
  </p:normalViewPr>
  <p:slideViewPr>
    <p:cSldViewPr snapToGrid="0">
      <p:cViewPr varScale="1">
        <p:scale>
          <a:sx n="24" d="100"/>
          <a:sy n="24" d="100"/>
        </p:scale>
        <p:origin x="730" y="53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r>
              <a:rPr lang="en-US" dirty="0"/>
              <a:t>This is the end of this section, and that brings us to the end of the course!  So congratulations!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I’d like to thank you for completing the course as we got our first look at the various techniques and patterns to help you troubleshoot as you build your Vue.js applications.</a:t>
            </a:r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During the time of this recording, Vue.js is still a new and exciting JavaScript framework, but it’s gaining traction very rapidly.  If you’re looking to broaden your horizons with these techniques and others that we have not touched on, I would highly recommend the Vue.js official site at VUEJS.ORG,  The Vue.js Guide at vuejs.org/v2/guide, and their </a:t>
            </a:r>
            <a:r>
              <a:rPr lang="en-US" dirty="0" err="1"/>
              <a:t>Github</a:t>
            </a:r>
            <a:r>
              <a:rPr lang="en-US" dirty="0"/>
              <a:t> site at github.com/</a:t>
            </a:r>
            <a:r>
              <a:rPr lang="en-US" dirty="0" err="1"/>
              <a:t>vuejs</a:t>
            </a:r>
            <a:r>
              <a:rPr lang="en-US" dirty="0"/>
              <a:t>.</a:t>
            </a:r>
          </a:p>
          <a:p>
            <a:pPr lvl="0" rtl="0">
              <a:spcBef>
                <a:spcPts val="0"/>
              </a:spcBef>
              <a:buNone/>
            </a:pPr>
            <a:br>
              <a:rPr lang="en-US" dirty="0"/>
            </a:br>
            <a:r>
              <a:rPr lang="en-US" dirty="0"/>
              <a:t>You can also follow me on twitter, LinkedIn, and Quora.</a:t>
            </a:r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Again, my name is Christian Hur.  I hope you've enjoyed this course, and thank you for watching.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9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0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2475333"/>
            <a:ext cx="16653572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 algn="ctr"/>
            <a:r>
              <a:rPr lang="en-US" sz="11500" dirty="0"/>
              <a:t>Thank You!</a:t>
            </a:r>
            <a:endParaRPr lang="en" sz="11500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3562350" y="4596714"/>
            <a:ext cx="13666648" cy="45719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https://vuejs.org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https://vuejs.org/v2/guide/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https://github.com/vuejs</a:t>
            </a:r>
            <a:br>
              <a:rPr lang="en-US" dirty="0"/>
            </a:b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https://twitter.com/chrisvhur (@</a:t>
            </a:r>
            <a:r>
              <a:rPr lang="en-US" dirty="0" err="1"/>
              <a:t>chrisvhur</a:t>
            </a:r>
            <a:r>
              <a:rPr lang="en-US" dirty="0"/>
              <a:t>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https://www.linkedin.com/in/christianhur/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https://www.quora.com/profile/Christian-Hur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0107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/>
      <p:bldP spid="156" grpId="0" build="p"/>
    </p:bld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29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Roboto</vt:lpstr>
      <vt:lpstr>Arial</vt:lpstr>
      <vt:lpstr>Packt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dc:creator>Christian Hur</dc:creator>
  <cp:lastModifiedBy>Christian Hur</cp:lastModifiedBy>
  <cp:revision>40</cp:revision>
  <dcterms:modified xsi:type="dcterms:W3CDTF">2018-10-31T16:30:28Z</dcterms:modified>
</cp:coreProperties>
</file>