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62" r:id="rId3"/>
    <p:sldId id="272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40" d="100"/>
          <a:sy n="40" d="100"/>
        </p:scale>
        <p:origin x="730" y="4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improper use of JavaScript statements and flow controls in a Vue </a:t>
            </a:r>
            <a:r>
              <a:rPr lang="en-US" baseline="0"/>
              <a:t>template.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Plain Text vs. Raw HTML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Plain Text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Text Interpolation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Using the “mustache” tag (double curly braces)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For Example: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Source: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Message : “&lt;b&gt;Troubleshoot&lt;/b&gt;”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Template: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434343"/>
                </a:solidFill>
                <a:latin typeface="Consolas" panose="020B0609020204030204" pitchFamily="49" charset="0"/>
              </a:rPr>
              <a:t>Learn how to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{{message}} </a:t>
            </a:r>
            <a:r>
              <a:rPr lang="en-US" sz="3600" dirty="0">
                <a:solidFill>
                  <a:srgbClr val="434343"/>
                </a:solidFill>
                <a:latin typeface="Consolas" panose="020B0609020204030204" pitchFamily="49" charset="0"/>
              </a:rPr>
              <a:t>Vue.js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Output: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Learn how to &lt;b&gt;Troubleshoot&lt;/b&gt; Vue.js</a:t>
            </a:r>
            <a:endParaRPr lang="en" sz="4002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Raw HTML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Use the v-html directive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For Example: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Source: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Message : “&lt;b&gt;Troubleshoot&lt;/b&gt;”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Template: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&lt;p v-html=“message”&gt;&lt;/p&gt;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Output:</a:t>
            </a:r>
          </a:p>
          <a:p>
            <a:pPr marL="203226" algn="ctr">
              <a:buClr>
                <a:srgbClr val="434343"/>
              </a:buClr>
            </a:pPr>
            <a:r>
              <a:rPr lang="en-US" sz="3600" dirty="0">
                <a:solidFill>
                  <a:srgbClr val="002060"/>
                </a:solidFill>
              </a:rPr>
              <a:t>Learn how to </a:t>
            </a:r>
            <a:r>
              <a:rPr lang="en-US" sz="3600" b="1" dirty="0">
                <a:solidFill>
                  <a:srgbClr val="002060"/>
                </a:solidFill>
              </a:rPr>
              <a:t>Troubleshoot</a:t>
            </a:r>
            <a:r>
              <a:rPr lang="en-US" sz="3600" dirty="0">
                <a:solidFill>
                  <a:srgbClr val="002060"/>
                </a:solidFill>
              </a:rPr>
              <a:t> Vue.js</a:t>
            </a:r>
            <a:endParaRPr lang="en" sz="4002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Common Mistakes Using JavaScript Statements </a:t>
            </a:r>
            <a:br>
              <a:rPr lang="en-US" dirty="0"/>
            </a:br>
            <a:r>
              <a:rPr lang="en-US" dirty="0"/>
              <a:t>and Flow Controls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121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Calibri</vt:lpstr>
      <vt:lpstr>Arial</vt:lpstr>
      <vt:lpstr>Consolas</vt:lpstr>
      <vt:lpstr>Packt</vt:lpstr>
      <vt:lpstr>Plain Text vs. Raw HTML</vt:lpstr>
      <vt:lpstr>Plain Text</vt:lpstr>
      <vt:lpstr>Raw HTML</vt:lpstr>
      <vt:lpstr>Common Mistakes Using JavaScript Statements  and Flow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25</cp:revision>
  <dcterms:modified xsi:type="dcterms:W3CDTF">2018-10-24T00:39:01Z</dcterms:modified>
</cp:coreProperties>
</file>