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72" r:id="rId3"/>
    <p:sldId id="27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26" autoAdjust="0"/>
  </p:normalViewPr>
  <p:slideViewPr>
    <p:cSldViewPr snapToGrid="0">
      <p:cViewPr varScale="1">
        <p:scale>
          <a:sx n="29" d="100"/>
          <a:sy n="29" d="100"/>
        </p:scale>
        <p:origin x="1540" y="4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In this video, we’ll take a look at two groups of array methods:  mutating and non-mutating.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a list of the mutating array methods.  They’re called Mutation methods because they mutate (or change) the original array they are called on.  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Vue wraps these observed array’s mutation methods so that they’re reactive, which means when they’re updated, they will also trigger view updates.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a short list of the non-mutating array methods.  These methods do not mutate (or change) the original array they are called on, but always return a brand new array each time.   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get the new array, assign the new array to another array.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JavaScript has its own limitations, so Vue will not detect changes made to an array by simply modifying its data or its structure directly, 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it will not trigger view updates.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fix that you’ll need to use one of the array’s mutating methods, or use the augmented methods:  SET and SPLICE. </a:t>
            </a:r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see a few examples.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</a:p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take a look at Forms and explore some of their common issues and limitations.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Using Mutating vs. Non-Mutating Array Methods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Mutating Array Methods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27529" y="1776132"/>
            <a:ext cx="17226408" cy="690170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push()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pop()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shift()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unshift()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splice()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sort()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reverse()</a:t>
            </a:r>
            <a:endParaRPr lang="en" sz="400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Non-Mutating Array Methods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27529" y="1776131"/>
            <a:ext cx="17226408" cy="2985085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filter()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err="1">
                <a:solidFill>
                  <a:srgbClr val="333333"/>
                </a:solidFill>
              </a:rPr>
              <a:t>concat</a:t>
            </a:r>
            <a:r>
              <a:rPr lang="en-US" sz="4002" dirty="0">
                <a:solidFill>
                  <a:srgbClr val="333333"/>
                </a:solidFill>
              </a:rPr>
              <a:t>()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slice()</a:t>
            </a:r>
            <a:endParaRPr lang="en" sz="4002" dirty="0">
              <a:solidFill>
                <a:srgbClr val="33333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5A912-FB4C-418F-829F-30924EE3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332" y="2268159"/>
            <a:ext cx="116204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err="1"/>
              <a:t>this.newArray</a:t>
            </a:r>
            <a:r>
              <a:rPr lang="en-US" altLang="en-US" sz="4000" dirty="0"/>
              <a:t> = </a:t>
            </a:r>
            <a:r>
              <a:rPr lang="en-US" altLang="en-US" sz="4000" dirty="0" err="1"/>
              <a:t>this.oldArray.filter</a:t>
            </a:r>
            <a:r>
              <a:rPr lang="en-US" altLang="en-US" sz="4000" dirty="0"/>
              <a:t>(</a:t>
            </a:r>
            <a:r>
              <a:rPr lang="en-US" altLang="en-US" sz="4000" dirty="0">
                <a:solidFill>
                  <a:srgbClr val="0070C0"/>
                </a:solidFill>
              </a:rPr>
              <a:t>function</a:t>
            </a:r>
            <a:r>
              <a:rPr lang="en-US" altLang="en-US" sz="4000" dirty="0"/>
              <a:t> (user) {</a:t>
            </a:r>
            <a:br>
              <a:rPr lang="en-US" altLang="en-US" sz="4000" dirty="0"/>
            </a:br>
            <a:r>
              <a:rPr lang="en-US" altLang="en-US" sz="4000" dirty="0"/>
              <a:t>	</a:t>
            </a:r>
            <a:r>
              <a:rPr lang="en-US" altLang="en-US" sz="4000" dirty="0">
                <a:solidFill>
                  <a:srgbClr val="F37021"/>
                </a:solidFill>
              </a:rPr>
              <a:t>return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user.name.match</a:t>
            </a:r>
            <a:r>
              <a:rPr lang="en-US" altLang="en-US" sz="4000" dirty="0"/>
              <a:t>(</a:t>
            </a:r>
            <a:r>
              <a:rPr lang="en-US" altLang="en-US" sz="4000" dirty="0">
                <a:solidFill>
                  <a:srgbClr val="00B050"/>
                </a:solidFill>
              </a:rPr>
              <a:t>/Christian/</a:t>
            </a:r>
            <a:r>
              <a:rPr lang="en-US" altLang="en-US" sz="4000" dirty="0"/>
              <a:t>)</a:t>
            </a:r>
            <a:br>
              <a:rPr lang="en-US" altLang="en-US" sz="4000" dirty="0"/>
            </a:br>
            <a:r>
              <a:rPr lang="en-US" altLang="en-US" sz="4000" dirty="0"/>
              <a:t>})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40868-DB15-4C62-8FFA-D83237DD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18" y="5521023"/>
            <a:ext cx="112819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/>
              <a:t>this.newArray</a:t>
            </a:r>
            <a:r>
              <a:rPr lang="en-US" altLang="en-US" sz="4400" dirty="0"/>
              <a:t>[index]=</a:t>
            </a:r>
            <a:r>
              <a:rPr lang="en-US" altLang="en-US" sz="4400" dirty="0" err="1"/>
              <a:t>newValue</a:t>
            </a:r>
            <a:r>
              <a:rPr lang="en-US" altLang="en-US" sz="4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/>
              <a:t>this.newArray.length</a:t>
            </a:r>
            <a:r>
              <a:rPr lang="en-US" altLang="en-US" sz="4400" dirty="0"/>
              <a:t> = </a:t>
            </a:r>
            <a:r>
              <a:rPr lang="en-US" altLang="en-US" sz="4400" dirty="0" err="1"/>
              <a:t>newLength</a:t>
            </a:r>
            <a:r>
              <a:rPr lang="en-US" altLang="en-US" sz="44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0A5C4-BD46-4CC8-9BCB-32244636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18" y="7823169"/>
            <a:ext cx="1093192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>
                <a:solidFill>
                  <a:srgbClr val="F37021"/>
                </a:solidFill>
              </a:rPr>
              <a:t>this.$set</a:t>
            </a:r>
            <a:r>
              <a:rPr lang="en-US" altLang="en-US" sz="4400" dirty="0">
                <a:solidFill>
                  <a:srgbClr val="F37021"/>
                </a:solidFill>
              </a:rPr>
              <a:t>(</a:t>
            </a:r>
            <a:r>
              <a:rPr lang="en-US" altLang="en-US" sz="4400" dirty="0" err="1">
                <a:solidFill>
                  <a:srgbClr val="F37021"/>
                </a:solidFill>
              </a:rPr>
              <a:t>this.newArray</a:t>
            </a:r>
            <a:r>
              <a:rPr lang="en-US" altLang="en-US" sz="4400" dirty="0">
                <a:solidFill>
                  <a:srgbClr val="F37021"/>
                </a:solidFill>
              </a:rPr>
              <a:t>, index, </a:t>
            </a:r>
            <a:r>
              <a:rPr lang="en-US" altLang="en-US" sz="4400" dirty="0" err="1">
                <a:solidFill>
                  <a:srgbClr val="F37021"/>
                </a:solidFill>
              </a:rPr>
              <a:t>newValue</a:t>
            </a:r>
            <a:r>
              <a:rPr lang="en-US" altLang="en-US" sz="4400" dirty="0">
                <a:solidFill>
                  <a:srgbClr val="F37021"/>
                </a:solidFill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>
                <a:solidFill>
                  <a:srgbClr val="F37021"/>
                </a:solidFill>
              </a:rPr>
              <a:t>this.splice</a:t>
            </a:r>
            <a:r>
              <a:rPr lang="en-US" altLang="en-US" sz="4400" dirty="0">
                <a:solidFill>
                  <a:srgbClr val="F37021"/>
                </a:solidFill>
              </a:rPr>
              <a:t>(</a:t>
            </a:r>
            <a:r>
              <a:rPr lang="en-US" altLang="en-US" sz="4400" dirty="0" err="1">
                <a:solidFill>
                  <a:srgbClr val="F37021"/>
                </a:solidFill>
              </a:rPr>
              <a:t>newLength</a:t>
            </a:r>
            <a:r>
              <a:rPr lang="en-US" altLang="en-US" sz="4400" dirty="0">
                <a:solidFill>
                  <a:srgbClr val="F37021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6C1EC-E598-4579-A405-8C4F33F9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35065"/>
            <a:ext cx="36755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/>
              <a:t>Non-reactive: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D2614-B72B-47AD-A46C-336B96A2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121386"/>
            <a:ext cx="36755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F37021"/>
                </a:solidFill>
              </a:rPr>
              <a:t>Reactive:</a:t>
            </a:r>
          </a:p>
        </p:txBody>
      </p:sp>
    </p:spTree>
    <p:extLst>
      <p:ext uri="{BB962C8B-B14F-4D97-AF65-F5344CB8AC3E}">
        <p14:creationId xmlns:p14="http://schemas.microsoft.com/office/powerpoint/2010/main" val="7199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  <p:bldP spid="4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Understanding Issues and Limitations With Forms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274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Using Mutating vs. Non-Mutating Array Methods</vt:lpstr>
      <vt:lpstr>Mutating Array Methods</vt:lpstr>
      <vt:lpstr>Non-Mutating Array Methods</vt:lpstr>
      <vt:lpstr>Understanding Issues and Limitations With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39</cp:revision>
  <dcterms:modified xsi:type="dcterms:W3CDTF">2018-10-29T05:09:56Z</dcterms:modified>
</cp:coreProperties>
</file>