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65" r:id="rId3"/>
    <p:sldId id="267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FF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36" d="100"/>
          <a:sy n="36" d="100"/>
        </p:scale>
        <p:origin x="1140" y="4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aseline="0" dirty="0"/>
              <a:t>The DATA property is one of a collection of properties passed to a Vue Component, and it contains the source of truth – the data that each Component contains and renders. </a:t>
            </a:r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aseline="0" dirty="0"/>
              <a:t>The thing is this Data property can be defined and used as an Object or as a Function.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So you might ask:  So what?  What’s the difference and why is it important?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These are legitimate questions that require a good answer. 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It turns out that there is a major distinction between how Data is defined and used which could have a huge impact on your application.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Let’s take a look and see why.</a:t>
            </a:r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some common mistakes for using the </a:t>
            </a:r>
            <a:r>
              <a:rPr lang="en-US" b="1" baseline="0" dirty="0"/>
              <a:t>Parentheses</a:t>
            </a:r>
            <a:r>
              <a:rPr lang="en-US" baseline="0" dirty="0"/>
              <a:t> with the object literal notation – the </a:t>
            </a:r>
            <a:r>
              <a:rPr lang="en-US" b="1" baseline="0" dirty="0"/>
              <a:t>Curly braces</a:t>
            </a:r>
            <a:r>
              <a:rPr lang="en-US" baseline="0" dirty="0"/>
              <a:t>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4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2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89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1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5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Component’s Data as an </a:t>
            </a:r>
            <a:br>
              <a:rPr lang="en-US" dirty="0"/>
            </a:br>
            <a:r>
              <a:rPr lang="en-US" dirty="0"/>
              <a:t>Object and Function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88046" y="6544822"/>
            <a:ext cx="11911917" cy="2600395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sz="3600" dirty="0"/>
              <a:t>The Source of Truth!</a:t>
            </a:r>
            <a:endParaRPr lang="en" sz="3600" dirty="0"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18094" y="2495445"/>
            <a:ext cx="16451820" cy="3925182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Data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/>
      <p:bldP spid="1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27564" y="1371517"/>
            <a:ext cx="8094149" cy="1676484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Data as Object</a:t>
            </a:r>
            <a:endParaRPr lang="en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9345" y="4321825"/>
            <a:ext cx="7677556" cy="401066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5"/>
                </a:solidFill>
              </a:rPr>
              <a:t>function</a:t>
            </a:r>
            <a:r>
              <a:rPr lang="en-US" sz="4000" dirty="0"/>
              <a:t> () {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    </a:t>
            </a:r>
            <a:r>
              <a:rPr lang="en-US" sz="4000" dirty="0">
                <a:solidFill>
                  <a:srgbClr val="FF00FF"/>
                </a:solidFill>
              </a:rPr>
              <a:t>return</a:t>
            </a:r>
            <a:r>
              <a:rPr lang="en-US" sz="4000" dirty="0"/>
              <a:t> {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                 </a:t>
            </a:r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message</a:t>
            </a:r>
            <a:r>
              <a:rPr lang="en-US" sz="4000" dirty="0"/>
              <a:t> : “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Hello Vue.js</a:t>
            </a:r>
            <a:r>
              <a:rPr lang="en-US" sz="40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               } </a:t>
            </a:r>
            <a:br>
              <a:rPr lang="en-US" sz="4000" dirty="0"/>
            </a:br>
            <a:r>
              <a:rPr lang="en-US" sz="4000" dirty="0"/>
              <a:t>}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1B8A8C9-FA9A-46A7-8170-F589AF0797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7564" y="4823847"/>
            <a:ext cx="8091488" cy="21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2"/>
                </a:solidFill>
              </a:rPr>
              <a:t>data: {</a:t>
            </a:r>
          </a:p>
          <a:p>
            <a:pPr algn="l"/>
            <a:r>
              <a:rPr lang="en-US" sz="4000" dirty="0">
                <a:solidFill>
                  <a:schemeClr val="bg2"/>
                </a:solidFill>
              </a:rPr>
              <a:t>     message : “</a:t>
            </a:r>
            <a:r>
              <a:rPr lang="en-US" sz="4000" dirty="0">
                <a:solidFill>
                  <a:schemeClr val="accent2"/>
                </a:solidFill>
              </a:rPr>
              <a:t>Hello Vue.js</a:t>
            </a:r>
            <a:r>
              <a:rPr lang="en-US" sz="4000" dirty="0">
                <a:solidFill>
                  <a:schemeClr val="bg2"/>
                </a:solidFill>
              </a:rPr>
              <a:t>”</a:t>
            </a:r>
          </a:p>
          <a:p>
            <a:pPr algn="l"/>
            <a:r>
              <a:rPr lang="en-US" sz="40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650478A3-B4BF-4CC2-BB94-BFB9EF87F45D}"/>
              </a:ext>
            </a:extLst>
          </p:cNvPr>
          <p:cNvSpPr txBox="1">
            <a:spLocks/>
          </p:cNvSpPr>
          <p:nvPr/>
        </p:nvSpPr>
        <p:spPr>
          <a:xfrm>
            <a:off x="9144000" y="1371517"/>
            <a:ext cx="8412901" cy="167648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Data as Function</a:t>
            </a: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Confusing Parentheses With Curly Braces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176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Component’s Data as an  Object and Function</vt:lpstr>
      <vt:lpstr>Data</vt:lpstr>
      <vt:lpstr>Data as Object</vt:lpstr>
      <vt:lpstr>Confusing Parentheses With Curly Braces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33</cp:revision>
  <dcterms:modified xsi:type="dcterms:W3CDTF">2018-10-28T19:35:49Z</dcterms:modified>
</cp:coreProperties>
</file>