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70" r:id="rId2"/>
    <p:sldId id="267" r:id="rId3"/>
    <p:sldId id="271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33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429" autoAdjust="0"/>
  </p:normalViewPr>
  <p:slideViewPr>
    <p:cSldViewPr snapToGrid="0">
      <p:cViewPr varScale="1">
        <p:scale>
          <a:sx n="29" d="100"/>
          <a:sy n="29" d="100"/>
        </p:scale>
        <p:origin x="1540" y="3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9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The parentheses and curly braces are two very important operators used in nearly ALL programming languages.  They server two very important and unique purposes.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The </a:t>
            </a:r>
            <a:r>
              <a:rPr lang="en-US" b="1" baseline="0" dirty="0"/>
              <a:t>parentheses</a:t>
            </a:r>
            <a:r>
              <a:rPr lang="en-US" baseline="0" dirty="0"/>
              <a:t> are used mainly for:  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aseline="0" dirty="0"/>
              <a:t>1 – defining function as a mechanism to receive data through a list of parameters and when a function is invoked 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aseline="0" dirty="0"/>
              <a:t>2 – prioritizing and controlling the order of mathematical operations in an expression.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The </a:t>
            </a:r>
            <a:r>
              <a:rPr lang="en-US" b="1" baseline="0" dirty="0"/>
              <a:t>curly braces </a:t>
            </a:r>
            <a:r>
              <a:rPr lang="en-US" baseline="0" dirty="0"/>
              <a:t>are known as the object literal notation in Object Oriented Programming.  They’re used to group statements and the bodies of methods and control structures. 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For a novice programmer, these two operators can be a little confusing because they look so much alike.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Let’s take a look at an example in Vue.js where these operators should be used with care. </a:t>
            </a:r>
          </a:p>
        </p:txBody>
      </p:sp>
    </p:spTree>
    <p:extLst>
      <p:ext uri="{BB962C8B-B14F-4D97-AF65-F5344CB8AC3E}">
        <p14:creationId xmlns:p14="http://schemas.microsoft.com/office/powerpoint/2010/main" val="28782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In the next video, we’ll look at two competing Vue directives:  v-if and v-show.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1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4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4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2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2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2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46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Confusing Parentheses With Curly Braces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27564" y="189781"/>
            <a:ext cx="8094149" cy="2858220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Parentheses</a:t>
            </a: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( )</a:t>
            </a:r>
            <a:endParaRPr lang="en" b="1" dirty="0">
              <a:solidFill>
                <a:schemeClr val="accent2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9858852" y="3048001"/>
            <a:ext cx="7677556" cy="6924135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</a:t>
            </a:r>
            <a:r>
              <a:rPr lang="en-US" sz="3200" dirty="0"/>
              <a:t>:  </a:t>
            </a:r>
            <a:r>
              <a:rPr lang="en-US" sz="3200" dirty="0">
                <a:solidFill>
                  <a:srgbClr val="FF00FF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id : “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111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”, user</a:t>
            </a:r>
            <a:r>
              <a:rPr lang="en-US" sz="3200" dirty="0"/>
              <a:t> : “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Chris</a:t>
            </a:r>
            <a:r>
              <a:rPr lang="en-US" sz="3200" dirty="0"/>
              <a:t>”,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	email: “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chris@mycompany.com</a:t>
            </a:r>
            <a:r>
              <a:rPr lang="en-US" sz="3200" dirty="0"/>
              <a:t>”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5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FF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	name = “Christian”;</a:t>
            </a:r>
            <a:br>
              <a:rPr lang="en-US" sz="3200" dirty="0"/>
            </a:br>
            <a:r>
              <a:rPr lang="en-US" sz="3200" dirty="0">
                <a:solidFill>
                  <a:srgbClr val="FF00FF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00FF"/>
                </a:solidFill>
              </a:rPr>
              <a:t>{</a:t>
            </a:r>
            <a:r>
              <a:rPr lang="en-US" sz="3200" dirty="0"/>
              <a:t>  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//block scope data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     </a:t>
            </a:r>
            <a:r>
              <a:rPr lang="en-US" sz="3200" dirty="0">
                <a:solidFill>
                  <a:srgbClr val="00B0F0"/>
                </a:solidFill>
              </a:rPr>
              <a:t>let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user</a:t>
            </a:r>
            <a:r>
              <a:rPr lang="en-US" sz="3200" dirty="0"/>
              <a:t> = new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3200" dirty="0"/>
              <a:t>();</a:t>
            </a:r>
            <a:br>
              <a:rPr lang="en-US" sz="3200" dirty="0"/>
            </a:br>
            <a:r>
              <a:rPr lang="en-US" sz="3200" dirty="0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8" name="Shape 195">
            <a:extLst>
              <a:ext uri="{FF2B5EF4-FFF2-40B4-BE49-F238E27FC236}">
                <a16:creationId xmlns:a16="http://schemas.microsoft.com/office/drawing/2014/main" id="{650478A3-B4BF-4CC2-BB94-BFB9EF87F45D}"/>
              </a:ext>
            </a:extLst>
          </p:cNvPr>
          <p:cNvSpPr txBox="1">
            <a:spLocks/>
          </p:cNvSpPr>
          <p:nvPr/>
        </p:nvSpPr>
        <p:spPr>
          <a:xfrm>
            <a:off x="9144000" y="0"/>
            <a:ext cx="8412901" cy="3048001"/>
          </a:xfrm>
          <a:prstGeom prst="rect">
            <a:avLst/>
          </a:prstGeom>
          <a:noFill/>
          <a:ln>
            <a:noFill/>
          </a:ln>
        </p:spPr>
        <p:txBody>
          <a:bodyPr lIns="182874" tIns="182874" rIns="182874" bIns="182874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Curly Braces</a:t>
            </a:r>
          </a:p>
          <a:p>
            <a:r>
              <a:rPr lang="en-US" dirty="0">
                <a:solidFill>
                  <a:srgbClr val="FF00FF"/>
                </a:solidFill>
              </a:rPr>
              <a:t>{ }</a:t>
            </a:r>
            <a:endParaRPr lang="en" dirty="0">
              <a:solidFill>
                <a:srgbClr val="FF00FF"/>
              </a:solidFill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CAB7B88B-613E-4FD3-BF38-CEEF23E47E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7564" y="4055465"/>
            <a:ext cx="8616436" cy="42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2"/>
                </a:solidFill>
              </a:rPr>
              <a:t>function </a:t>
            </a:r>
            <a:r>
              <a:rPr lang="en-US" sz="3200" dirty="0" err="1">
                <a:solidFill>
                  <a:schemeClr val="bg2"/>
                </a:solidFill>
              </a:rPr>
              <a:t>addUser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bg2"/>
                </a:solidFill>
              </a:rPr>
              <a:t>id, user, email </a:t>
            </a:r>
            <a:r>
              <a:rPr lang="en-US" sz="3200" b="1" dirty="0">
                <a:solidFill>
                  <a:schemeClr val="accent2"/>
                </a:solidFill>
              </a:rPr>
              <a:t>) </a:t>
            </a:r>
            <a:r>
              <a:rPr lang="en-US" sz="3200" dirty="0">
                <a:solidFill>
                  <a:schemeClr val="bg2"/>
                </a:solidFill>
              </a:rPr>
              <a:t> {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// body statements 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</a:rPr>
              <a:t>}</a:t>
            </a:r>
          </a:p>
          <a:p>
            <a:pPr algn="l"/>
            <a:endParaRPr lang="en-US" sz="3200" dirty="0">
              <a:solidFill>
                <a:schemeClr val="bg2"/>
              </a:solidFill>
            </a:endParaRPr>
          </a:p>
          <a:p>
            <a:pPr algn="l"/>
            <a:r>
              <a:rPr lang="en-US" sz="3200" dirty="0" err="1">
                <a:solidFill>
                  <a:schemeClr val="bg2"/>
                </a:solidFill>
              </a:rPr>
              <a:t>addUser</a:t>
            </a:r>
            <a:r>
              <a:rPr lang="en-US" sz="3200" b="1" dirty="0">
                <a:solidFill>
                  <a:schemeClr val="accent2"/>
                </a:solidFill>
              </a:rPr>
              <a:t>(</a:t>
            </a:r>
            <a:r>
              <a:rPr lang="en-US" sz="3200" dirty="0">
                <a:solidFill>
                  <a:schemeClr val="bg2"/>
                </a:solidFill>
              </a:rPr>
              <a:t>111,”Chris”,”chris@mycompany.com”</a:t>
            </a:r>
            <a:r>
              <a:rPr lang="en-US" sz="3200" b="1" dirty="0">
                <a:solidFill>
                  <a:schemeClr val="accent2"/>
                </a:solidFill>
              </a:rPr>
              <a:t>)</a:t>
            </a:r>
            <a:r>
              <a:rPr lang="en-US" sz="3200" dirty="0">
                <a:solidFill>
                  <a:schemeClr val="bg2"/>
                </a:solidFill>
              </a:rPr>
              <a:t>;</a:t>
            </a:r>
          </a:p>
          <a:p>
            <a:pPr algn="l"/>
            <a:endParaRPr lang="en-US" sz="3200" dirty="0">
              <a:solidFill>
                <a:schemeClr val="bg2"/>
              </a:solidFill>
            </a:endParaRPr>
          </a:p>
          <a:p>
            <a:pPr algn="l"/>
            <a:endParaRPr lang="en-US" sz="3200" dirty="0">
              <a:solidFill>
                <a:schemeClr val="bg2"/>
              </a:solidFill>
            </a:endParaRPr>
          </a:p>
          <a:p>
            <a:pPr algn="l"/>
            <a:r>
              <a:rPr lang="en-US" sz="3200" dirty="0" err="1">
                <a:solidFill>
                  <a:schemeClr val="bg2"/>
                </a:solidFill>
              </a:rPr>
              <a:t>avgPoints</a:t>
            </a:r>
            <a:r>
              <a:rPr lang="en-US" sz="3200" dirty="0">
                <a:solidFill>
                  <a:schemeClr val="bg2"/>
                </a:solidFill>
              </a:rPr>
              <a:t> = </a:t>
            </a:r>
            <a:r>
              <a:rPr lang="en-US" sz="3200" dirty="0" err="1">
                <a:solidFill>
                  <a:schemeClr val="bg2"/>
                </a:solidFill>
              </a:rPr>
              <a:t>Math.round</a:t>
            </a:r>
            <a:r>
              <a:rPr lang="en-US" sz="3200" b="1" dirty="0">
                <a:solidFill>
                  <a:schemeClr val="accent2"/>
                </a:solidFill>
              </a:rPr>
              <a:t>( (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g1+g2+g3</a:t>
            </a:r>
            <a:r>
              <a:rPr lang="en-US" sz="3200" b="1" dirty="0">
                <a:solidFill>
                  <a:schemeClr val="accent2"/>
                </a:solidFill>
              </a:rPr>
              <a:t>)</a:t>
            </a:r>
            <a:r>
              <a:rPr lang="en-US" sz="3200" dirty="0">
                <a:solidFill>
                  <a:schemeClr val="bg2"/>
                </a:solidFill>
              </a:rPr>
              <a:t>/p + </a:t>
            </a:r>
            <a:r>
              <a:rPr lang="en-US" sz="3200" b="1" dirty="0">
                <a:solidFill>
                  <a:schemeClr val="accent2"/>
                </a:solidFill>
              </a:rPr>
              <a:t>(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1.5*k</a:t>
            </a:r>
            <a:r>
              <a:rPr lang="en-US" sz="3200" b="1" dirty="0">
                <a:solidFill>
                  <a:schemeClr val="accent2"/>
                </a:solidFill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The v-if and v-show Directives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186</Words>
  <Application>Microsoft Office PowerPoint</Application>
  <PresentationFormat>Custom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Calibri</vt:lpstr>
      <vt:lpstr>Arial</vt:lpstr>
      <vt:lpstr>Packt</vt:lpstr>
      <vt:lpstr>Confusing Parentheses With Curly Braces</vt:lpstr>
      <vt:lpstr>Parentheses ( )</vt:lpstr>
      <vt:lpstr>The v-if and v-show Directives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 </cp:lastModifiedBy>
  <cp:revision>35</cp:revision>
  <dcterms:modified xsi:type="dcterms:W3CDTF">2018-10-28T21:25:29Z</dcterms:modified>
</cp:coreProperties>
</file>