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62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846" autoAdjust="0"/>
  </p:normalViewPr>
  <p:slideViewPr>
    <p:cSldViewPr snapToGrid="0">
      <p:cViewPr varScale="1">
        <p:scale>
          <a:sx n="26" d="100"/>
          <a:sy n="26" d="100"/>
        </p:scale>
        <p:origin x="1700" y="3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In this video, we’ll look at the v-for directive and see a common side-effect when using with objects.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V-FOR is a List Rendering directive that renders a list of items from a collection similar to the popular FOR EACH loop.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can render items from both arrays and objects.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Since Vue 2.x, it’s recommended to use a unique key for tracking – this is the key that can cause side effects.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Let’s take a look.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baseline="0" dirty="0"/>
              <a:t>In the next video, we’ll look at two types of array methods:  Mutating </a:t>
            </a:r>
            <a:r>
              <a:rPr lang="en-US" baseline="0"/>
              <a:t>and Non-Mutating.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Common Side Effect Using </a:t>
            </a:r>
            <a:br>
              <a:rPr lang="en-US" dirty="0"/>
            </a:br>
            <a:r>
              <a:rPr lang="en-US" dirty="0"/>
              <a:t>v-for With Object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The v-for Directive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2141622"/>
            <a:ext cx="17440478" cy="4382746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List Rendering directive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Use the for…in loop in JavaScript or a for…each in other languages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It can iterate through both arrays and objects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Since Vue 2.x, a unique key is recommended to track each unique item 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F9C93-F39E-4171-A135-6B8A8358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96" y="6709455"/>
            <a:ext cx="150011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>
                <a:solidFill>
                  <a:schemeClr val="accent1"/>
                </a:solidFill>
              </a:rPr>
              <a:t>&lt;div v-for=</a:t>
            </a:r>
            <a:r>
              <a:rPr lang="en-US" altLang="en-US" sz="6000" dirty="0">
                <a:solidFill>
                  <a:schemeClr val="accent2"/>
                </a:solidFill>
              </a:rPr>
              <a:t>“item in items“ </a:t>
            </a:r>
            <a:r>
              <a:rPr lang="en-US" altLang="en-US" sz="6000" dirty="0">
                <a:solidFill>
                  <a:srgbClr val="0070C0"/>
                </a:solidFill>
              </a:rPr>
              <a:t>:key=“</a:t>
            </a:r>
            <a:r>
              <a:rPr lang="en-US" altLang="en-US" sz="6000" dirty="0">
                <a:solidFill>
                  <a:schemeClr val="accent2"/>
                </a:solidFill>
              </a:rPr>
              <a:t>item.id”</a:t>
            </a:r>
            <a:r>
              <a:rPr lang="en-US" altLang="en-US" sz="6000" dirty="0">
                <a:solidFill>
                  <a:schemeClr val="accent1"/>
                </a:solidFill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/>
              <a:t> . .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>
                <a:solidFill>
                  <a:schemeClr val="accent1"/>
                </a:solidFill>
              </a:rPr>
              <a:t>&lt;/div&gt;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Using Mutating vs. Non-Mutating Array Methods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154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Calibri</vt:lpstr>
      <vt:lpstr>Arial</vt:lpstr>
      <vt:lpstr>Packt</vt:lpstr>
      <vt:lpstr>Common Side Effect Using  v-for With Object</vt:lpstr>
      <vt:lpstr>The v-for Directive</vt:lpstr>
      <vt:lpstr>Using Mutating vs. Non-Mutating Array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31</cp:revision>
  <dcterms:modified xsi:type="dcterms:W3CDTF">2018-10-29T03:30:16Z</dcterms:modified>
</cp:coreProperties>
</file>