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70" r:id="rId2"/>
    <p:sldId id="272" r:id="rId3"/>
    <p:sldId id="273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34" d="100"/>
          <a:sy n="34" d="100"/>
        </p:scale>
        <p:origin x="468" y="4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lang="en-US" dirty="0"/>
          </a:p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Radio Buttons and Checkboxes are two TYPES of input associated with the Form’s INPUT element.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Their behaviors can be very tricky with value bindings using the </a:t>
            </a:r>
            <a:r>
              <a:rPr lang="en-US"/>
              <a:t>v-model directive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60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09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is the end of this section. 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In the </a:t>
            </a:r>
            <a:r>
              <a:rPr lang="en-US" b="1" dirty="0"/>
              <a:t>next section</a:t>
            </a:r>
            <a:r>
              <a:rPr lang="en-US" dirty="0"/>
              <a:t>, we’ll take a look at issues concerning Routing and State Management.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7297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Radio Buttons vs. Checkboxes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Radio Buttons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1816641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Generally used in a group of related options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Only one radio button can be selected at the same time in a given group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The </a:t>
            </a:r>
            <a:r>
              <a:rPr lang="en-US" sz="4002" dirty="0">
                <a:solidFill>
                  <a:srgbClr val="F37021"/>
                </a:solidFill>
              </a:rPr>
              <a:t>true-value</a:t>
            </a:r>
            <a:r>
              <a:rPr lang="en-US" sz="4002" dirty="0">
                <a:solidFill>
                  <a:srgbClr val="333333"/>
                </a:solidFill>
              </a:rPr>
              <a:t> and </a:t>
            </a:r>
            <a:r>
              <a:rPr lang="en-US" sz="4002" dirty="0">
                <a:solidFill>
                  <a:srgbClr val="F37021"/>
                </a:solidFill>
              </a:rPr>
              <a:t>false-value</a:t>
            </a:r>
            <a:r>
              <a:rPr lang="en-US" sz="4002" dirty="0">
                <a:solidFill>
                  <a:srgbClr val="333333"/>
                </a:solidFill>
              </a:rPr>
              <a:t> are ignored on Radio buttons.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The </a:t>
            </a:r>
            <a:r>
              <a:rPr lang="en-US" sz="4002" b="1" dirty="0">
                <a:solidFill>
                  <a:srgbClr val="333333"/>
                </a:solidFill>
              </a:rPr>
              <a:t>value</a:t>
            </a:r>
            <a:r>
              <a:rPr lang="en-US" sz="4002" dirty="0">
                <a:solidFill>
                  <a:srgbClr val="333333"/>
                </a:solidFill>
              </a:rPr>
              <a:t> attribute is affected when binding with </a:t>
            </a:r>
            <a:r>
              <a:rPr lang="en-US" sz="4002" b="1" dirty="0">
                <a:solidFill>
                  <a:srgbClr val="333333"/>
                </a:solidFill>
              </a:rPr>
              <a:t>v-model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Useful for guaranteeing that one value is submitted in a 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BE060-1A96-4734-A080-2A6947DCFE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77631" y="2086683"/>
            <a:ext cx="4610337" cy="3327571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dir="5400000" sx="28000" sy="28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4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Checkboxes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1949991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Generally used independently, not tied to a group 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Any number of values or none can be selected at the same time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The </a:t>
            </a:r>
            <a:r>
              <a:rPr lang="en-US" sz="4002" dirty="0">
                <a:solidFill>
                  <a:srgbClr val="F37021"/>
                </a:solidFill>
              </a:rPr>
              <a:t>true-value</a:t>
            </a:r>
            <a:r>
              <a:rPr lang="en-US" sz="4002" dirty="0">
                <a:solidFill>
                  <a:srgbClr val="333333"/>
                </a:solidFill>
              </a:rPr>
              <a:t> and </a:t>
            </a:r>
            <a:r>
              <a:rPr lang="en-US" sz="4002" dirty="0">
                <a:solidFill>
                  <a:srgbClr val="F37021"/>
                </a:solidFill>
              </a:rPr>
              <a:t>false-value</a:t>
            </a:r>
            <a:r>
              <a:rPr lang="en-US" sz="4002" dirty="0">
                <a:solidFill>
                  <a:srgbClr val="333333"/>
                </a:solidFill>
              </a:rPr>
              <a:t> do not affect the </a:t>
            </a:r>
            <a:r>
              <a:rPr lang="en-US" sz="4002" b="1" dirty="0">
                <a:solidFill>
                  <a:srgbClr val="333333"/>
                </a:solidFill>
              </a:rPr>
              <a:t>value</a:t>
            </a:r>
            <a:r>
              <a:rPr lang="en-US" sz="4002" dirty="0">
                <a:solidFill>
                  <a:srgbClr val="333333"/>
                </a:solidFill>
              </a:rPr>
              <a:t> attribute with </a:t>
            </a:r>
            <a:r>
              <a:rPr lang="en-US" sz="4002" b="1" dirty="0">
                <a:solidFill>
                  <a:srgbClr val="333333"/>
                </a:solidFill>
              </a:rPr>
              <a:t>v-model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Checkbox values are not included in form submissions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No guarantee that at least one value is submitted in a form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33333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05A92-ECF9-495B-BE4E-07B6A9B08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03033" y="2140662"/>
            <a:ext cx="4559534" cy="3181514"/>
          </a:xfrm>
          <a:prstGeom prst="rect">
            <a:avLst/>
          </a:prstGeom>
          <a:solidFill>
            <a:srgbClr val="333333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1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6535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dirty="0"/>
              <a:t>Resolving Issues With Routing and State Management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132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Calibri</vt:lpstr>
      <vt:lpstr>Packt</vt:lpstr>
      <vt:lpstr>Radio Buttons vs. Checkboxes</vt:lpstr>
      <vt:lpstr>Radio Buttons</vt:lpstr>
      <vt:lpstr>Checkboxes</vt:lpstr>
      <vt:lpstr>Resolving Issues With Routing and State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 </cp:lastModifiedBy>
  <cp:revision>49</cp:revision>
  <dcterms:modified xsi:type="dcterms:W3CDTF">2018-10-30T23:29:13Z</dcterms:modified>
</cp:coreProperties>
</file>