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72" r:id="rId3"/>
    <p:sldId id="273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25" d="100"/>
          <a:sy n="25" d="100"/>
        </p:scale>
        <p:origin x="780" y="3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lang="en-US" dirty="0"/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Radio Buttons and Checkboxes are two of the many TYPES of input associated with the INPUT element.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09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is the end of this section.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the </a:t>
            </a:r>
            <a:r>
              <a:rPr lang="en-US" b="1" dirty="0"/>
              <a:t>next section</a:t>
            </a:r>
            <a:r>
              <a:rPr lang="en-US" dirty="0"/>
              <a:t>, we’ll take a look at issues concerning Routing and State Management.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7297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Radio Buttons vs. Checkboxes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Radio Buttons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Generally used in a group of related options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Only one radio button can be selected at the same time in a given group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dirty="0">
                <a:solidFill>
                  <a:srgbClr val="F37021"/>
                </a:solidFill>
              </a:rPr>
              <a:t>true-value</a:t>
            </a:r>
            <a:r>
              <a:rPr lang="en-US" sz="4002" dirty="0">
                <a:solidFill>
                  <a:srgbClr val="333333"/>
                </a:solidFill>
              </a:rPr>
              <a:t> and </a:t>
            </a:r>
            <a:r>
              <a:rPr lang="en-US" sz="4002" dirty="0">
                <a:solidFill>
                  <a:srgbClr val="F37021"/>
                </a:solidFill>
              </a:rPr>
              <a:t>false-value</a:t>
            </a:r>
            <a:r>
              <a:rPr lang="en-US" sz="4002" dirty="0">
                <a:solidFill>
                  <a:srgbClr val="333333"/>
                </a:solidFill>
              </a:rPr>
              <a:t> affect the </a:t>
            </a:r>
            <a:r>
              <a:rPr lang="en-US" sz="4002" b="1" dirty="0">
                <a:solidFill>
                  <a:srgbClr val="333333"/>
                </a:solidFill>
              </a:rPr>
              <a:t>value</a:t>
            </a:r>
            <a:r>
              <a:rPr lang="en-US" sz="4002" dirty="0">
                <a:solidFill>
                  <a:srgbClr val="333333"/>
                </a:solidFill>
              </a:rPr>
              <a:t> attribute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Useful for guaranteeing that one value is submitted in a form</a:t>
            </a: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Checkboxes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Generally used independently, not tied to a group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Any number of values or none can be selected at the same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dirty="0">
                <a:solidFill>
                  <a:srgbClr val="F37021"/>
                </a:solidFill>
              </a:rPr>
              <a:t>true-value</a:t>
            </a:r>
            <a:r>
              <a:rPr lang="en-US" sz="4002" dirty="0">
                <a:solidFill>
                  <a:srgbClr val="333333"/>
                </a:solidFill>
              </a:rPr>
              <a:t> and </a:t>
            </a:r>
            <a:r>
              <a:rPr lang="en-US" sz="4002" dirty="0">
                <a:solidFill>
                  <a:srgbClr val="F37021"/>
                </a:solidFill>
              </a:rPr>
              <a:t>false-value</a:t>
            </a:r>
            <a:r>
              <a:rPr lang="en-US" sz="4002" dirty="0">
                <a:solidFill>
                  <a:srgbClr val="333333"/>
                </a:solidFill>
              </a:rPr>
              <a:t> do not affect the </a:t>
            </a:r>
            <a:r>
              <a:rPr lang="en-US" sz="4002" b="1" dirty="0">
                <a:solidFill>
                  <a:srgbClr val="333333"/>
                </a:solidFill>
              </a:rPr>
              <a:t>value</a:t>
            </a:r>
            <a:r>
              <a:rPr lang="en-US" sz="4002" dirty="0">
                <a:solidFill>
                  <a:srgbClr val="333333"/>
                </a:solidFill>
              </a:rPr>
              <a:t> attribute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Checkbox values are not included in form submissions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No guarantee that at least one value is submitted in a form</a:t>
            </a:r>
          </a:p>
        </p:txBody>
      </p:sp>
    </p:spTree>
    <p:extLst>
      <p:ext uri="{BB962C8B-B14F-4D97-AF65-F5344CB8AC3E}">
        <p14:creationId xmlns:p14="http://schemas.microsoft.com/office/powerpoint/2010/main" val="7901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Resolving Issues With Routing and State Management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119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Packt</vt:lpstr>
      <vt:lpstr>Radio Buttons vs. Checkboxes</vt:lpstr>
      <vt:lpstr>Radio Buttons</vt:lpstr>
      <vt:lpstr>Checkboxes</vt:lpstr>
      <vt:lpstr>Resolving Issues With Routing and State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42</cp:revision>
  <dcterms:modified xsi:type="dcterms:W3CDTF">2018-10-30T09:11:34Z</dcterms:modified>
</cp:coreProperties>
</file>