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 Courses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Department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Course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Manager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A+ Certification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Kim Jones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Welding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Welding Basics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Nursing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DA590C1-296B-44D5-AF8B-F257E3B51B6C}"/>
</file>

<file path=customXml/itemProps2.xml><?xml version="1.0" encoding="utf-8"?>
<ds:datastoreItem xmlns:ds="http://schemas.openxmlformats.org/officeDocument/2006/customXml" ds:itemID="{ADC9E7FB-28DC-47DE-85F7-94107E7325CE}"/>
</file>

<file path=customXml/itemProps3.xml><?xml version="1.0" encoding="utf-8"?>
<ds:datastoreItem xmlns:ds="http://schemas.openxmlformats.org/officeDocument/2006/customXml" ds:itemID="{FA53C774-FA44-4DAF-AAEC-64F58D80F27C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550</TotalTime>
  <Words>92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CE Courses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19</cp:revision>
  <dcterms:created xsi:type="dcterms:W3CDTF">2015-12-13T21:24:20Z</dcterms:created>
  <dcterms:modified xsi:type="dcterms:W3CDTF">2016-02-01T03:28:50Z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