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0E45F27-2975-49A2-AAEB-6FBD22BE5DD5}"/>
</file>

<file path=customXml/itemProps2.xml><?xml version="1.0" encoding="utf-8"?>
<ds:datastoreItem xmlns:ds="http://schemas.openxmlformats.org/officeDocument/2006/customXml" ds:itemID="{E958B938-AEAC-471C-B3B9-073BD57BFC1F}"/>
</file>

<file path=customXml/itemProps3.xml><?xml version="1.0" encoding="utf-8"?>
<ds:datastoreItem xmlns:ds="http://schemas.openxmlformats.org/officeDocument/2006/customXml" ds:itemID="{C16C116C-F754-42CF-A73A-003664F8CC90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568</TotalTime>
  <Words>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21</cp:revision>
  <dcterms:created xsi:type="dcterms:W3CDTF">2015-12-13T21:24:20Z</dcterms:created>
  <dcterms:modified xsi:type="dcterms:W3CDTF">2016-03-13T23:18:38Z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