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style2.xml" ContentType="application/vnd.ms-office.chartstyle+xml"/>
  <Override PartName="/ppt/charts/chart2.xml" ContentType="application/vnd.openxmlformats-officedocument.drawingml.chart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2E5CFB3-1E51-4C20-86B1-0220C2C6B86D}"/>
</file>

<file path=customXml/itemProps2.xml><?xml version="1.0" encoding="utf-8"?>
<ds:datastoreItem xmlns:ds="http://schemas.openxmlformats.org/officeDocument/2006/customXml" ds:itemID="{7BE80548-19D6-43E3-8668-D7D782D31FAF}"/>
</file>

<file path=customXml/itemProps3.xml><?xml version="1.0" encoding="utf-8"?>
<ds:datastoreItem xmlns:ds="http://schemas.openxmlformats.org/officeDocument/2006/customXml" ds:itemID="{5C5D0FC2-D6CB-4837-9C01-51E0EFC4B794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</TotalTime>
  <Words>99</Words>
  <Application>Microsoft Office PowerPoint</Application>
  <PresentationFormat>Widescreen</PresentationFormat>
  <Paragraphs>48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PowerPoint Presentation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24</cp:revision>
  <dcterms:created xsi:type="dcterms:W3CDTF">2015-12-13T21:24:20Z</dcterms:created>
  <dcterms:modified xsi:type="dcterms:W3CDTF">2016-03-14T00:30:35Z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