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Sales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2014 Sales &amp; Expenses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Sales</a:t>
            </a:r>
          </a:p>
          <a:p>
            <a:pPr lvl="1"/>
            <a:r>
              <a:rPr lang="en-US" smtClean="0"/>
              <a:t>New Southeastern region</a:t>
            </a:r>
          </a:p>
          <a:p>
            <a:r>
              <a:rPr lang="en-US" smtClean="0"/>
              <a:t>Expenses</a:t>
            </a:r>
          </a:p>
          <a:p>
            <a:r>
              <a:rPr lang="en-US" smtClean="0"/>
              <a:t>Profits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35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F78693A-485D-49BD-A458-301661DA204D}"/>
</file>

<file path=customXml/itemProps2.xml><?xml version="1.0" encoding="utf-8"?>
<ds:datastoreItem xmlns:ds="http://schemas.openxmlformats.org/officeDocument/2006/customXml" ds:itemID="{DC8D8F4D-9548-4383-A5DD-BEA9520B51A5}"/>
</file>

<file path=customXml/itemProps3.xml><?xml version="1.0" encoding="utf-8"?>
<ds:datastoreItem xmlns:ds="http://schemas.openxmlformats.org/officeDocument/2006/customXml" ds:itemID="{8C428E3F-31C8-45E2-ACFA-0760FC239EFF}"/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Sales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Presentation</dc:title>
  <dc:creator>Cindy</dc:creator>
  <cp:lastModifiedBy>Cindy</cp:lastModifiedBy>
  <cp:revision>1</cp:revision>
  <dcterms:created xsi:type="dcterms:W3CDTF">2015-12-13T23:36:42Z</dcterms:created>
  <dcterms:modified xsi:type="dcterms:W3CDTF">2015-12-13T23:38:31Z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