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53E6E1E-7C5A-4DE6-A88A-8BF6707565E6}"/>
</file>

<file path=customXml/itemProps2.xml><?xml version="1.0" encoding="utf-8"?>
<ds:datastoreItem xmlns:ds="http://schemas.openxmlformats.org/officeDocument/2006/customXml" ds:itemID="{F8D77935-1CAC-486B-9DAA-C8F1210B4473}"/>
</file>

<file path=customXml/itemProps3.xml><?xml version="1.0" encoding="utf-8"?>
<ds:datastoreItem xmlns:ds="http://schemas.openxmlformats.org/officeDocument/2006/customXml" ds:itemID="{9F335E7D-E34C-47C1-99B2-DABDB722D1CA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11</cp:revision>
  <dcterms:created xsi:type="dcterms:W3CDTF">2015-12-13T21:24:20Z</dcterms:created>
  <dcterms:modified xsi:type="dcterms:W3CDTF">2015-12-28T17:22:42Z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