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44AC6BC-3531-47EF-982C-2CAD5364E4AD}"/>
</file>

<file path=customXml/itemProps2.xml><?xml version="1.0" encoding="utf-8"?>
<ds:datastoreItem xmlns:ds="http://schemas.openxmlformats.org/officeDocument/2006/customXml" ds:itemID="{C59A2950-2AAE-42B0-B3F0-36363DFF550A}"/>
</file>

<file path=customXml/itemProps3.xml><?xml version="1.0" encoding="utf-8"?>
<ds:datastoreItem xmlns:ds="http://schemas.openxmlformats.org/officeDocument/2006/customXml" ds:itemID="{395CB258-66D7-4FDA-B02A-5A78C8B5F1A0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13</cp:revision>
  <dcterms:created xsi:type="dcterms:W3CDTF">2015-12-13T21:24:20Z</dcterms:created>
  <dcterms:modified xsi:type="dcterms:W3CDTF">2015-12-29T19:01:27Z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