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5A434C3-15FF-43ED-B9B5-10446C364903}"/>
</file>

<file path=customXml/itemProps2.xml><?xml version="1.0" encoding="utf-8"?>
<ds:datastoreItem xmlns:ds="http://schemas.openxmlformats.org/officeDocument/2006/customXml" ds:itemID="{6D74DA92-FACA-41ED-A747-CEEC65A7C9DF}"/>
</file>

<file path=customXml/itemProps3.xml><?xml version="1.0" encoding="utf-8"?>
<ds:datastoreItem xmlns:ds="http://schemas.openxmlformats.org/officeDocument/2006/customXml" ds:itemID="{830F42DA-F9AC-4751-A710-C250642E5DEE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14</cp:revision>
  <dcterms:created xsi:type="dcterms:W3CDTF">2015-12-13T21:24:20Z</dcterms:created>
  <dcterms:modified xsi:type="dcterms:W3CDTF">2016-01-03T21:37:49Z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