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3C53FA0-ADF3-4C1C-B464-120C63F8224B}"/>
</file>

<file path=customXml/itemProps2.xml><?xml version="1.0" encoding="utf-8"?>
<ds:datastoreItem xmlns:ds="http://schemas.openxmlformats.org/officeDocument/2006/customXml" ds:itemID="{9E5A1766-8522-47F0-AD5D-34F983C9AE9C}"/>
</file>

<file path=customXml/itemProps3.xml><?xml version="1.0" encoding="utf-8"?>
<ds:datastoreItem xmlns:ds="http://schemas.openxmlformats.org/officeDocument/2006/customXml" ds:itemID="{3BA20C1C-5F94-4E23-87AD-1C9D14AA0420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547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17</cp:revision>
  <dcterms:created xsi:type="dcterms:W3CDTF">2015-12-13T21:24:20Z</dcterms:created>
  <dcterms:modified xsi:type="dcterms:W3CDTF">2016-01-19T03:28:10Z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