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0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94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5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0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580DF7-0F2D-47A8-B85E-E95380D7E36E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06F5F8-848B-444A-9662-2D00DDE9F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774" y="1768415"/>
            <a:ext cx="9074839" cy="3008966"/>
          </a:xfrm>
        </p:spPr>
        <p:txBody>
          <a:bodyPr/>
          <a:lstStyle/>
          <a:p>
            <a:r>
              <a:rPr lang="en-US" sz="80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Welcome New Students</a:t>
            </a:r>
            <a:endParaRPr lang="en-US" sz="8000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</a:pPr>
            <a:r>
              <a:rPr lang="en-US" sz="4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rPr>
              <a:t>Overview of Campus life</a:t>
            </a:r>
          </a:p>
        </p:txBody>
      </p:sp>
    </p:spTree>
    <p:extLst>
      <p:ext uri="{BB962C8B-B14F-4D97-AF65-F5344CB8AC3E}">
        <p14:creationId xmlns:p14="http://schemas.microsoft.com/office/powerpoint/2010/main" val="609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Choose Us?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Beautiful campus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Experienced professors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mtClean="0"/>
              <a:t>Low cost for attendance</a:t>
            </a:r>
          </a:p>
        </p:txBody>
      </p:sp>
    </p:spTree>
    <p:extLst>
      <p:ext uri="{BB962C8B-B14F-4D97-AF65-F5344CB8AC3E}">
        <p14:creationId xmlns:p14="http://schemas.microsoft.com/office/powerpoint/2010/main" val="171867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Campus Life 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New, modern co-ed dorms</a:t>
            </a:r>
            <a:endParaRPr lang="en-US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Recently renovated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Best food cooked by top chefs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Designed to cultivate your dining experience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mtClean="0"/>
              <a:t>Easy walking to parks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mtClean="0"/>
              <a:t>No car needed!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2415654" y="1323833"/>
            <a:ext cx="3275462" cy="286603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ghtning Bolt 2"/>
          <p:cNvSpPr/>
          <p:nvPr/>
        </p:nvSpPr>
        <p:spPr>
          <a:xfrm>
            <a:off x="6168788" y="464025"/>
            <a:ext cx="2893325" cy="372583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1078173" y="4462818"/>
            <a:ext cx="5295331" cy="106452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51" y="4662398"/>
            <a:ext cx="230143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2" ma:contentTypeDescription="Create a new document." ma:contentTypeScope="" ma:versionID="4061a8cd1540211dc7a64fbeb10a931a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3fa8d77d020b26dd482e94517b24c793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9B0D9A4-8581-4877-8768-A03E33930371}"/>
</file>

<file path=customXml/itemProps2.xml><?xml version="1.0" encoding="utf-8"?>
<ds:datastoreItem xmlns:ds="http://schemas.openxmlformats.org/officeDocument/2006/customXml" ds:itemID="{9E685CFD-0323-4A35-9804-915F6B6A522C}"/>
</file>

<file path=customXml/itemProps3.xml><?xml version="1.0" encoding="utf-8"?>
<ds:datastoreItem xmlns:ds="http://schemas.openxmlformats.org/officeDocument/2006/customXml" ds:itemID="{EAC13DF3-812F-4E2A-BCC7-F06A50212927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547</TotalTime>
  <Words>49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Candara</vt:lpstr>
      <vt:lpstr>Century Gothic</vt:lpstr>
      <vt:lpstr>Wingdings</vt:lpstr>
      <vt:lpstr>Wingdings 3</vt:lpstr>
      <vt:lpstr>Ion Boardroom</vt:lpstr>
      <vt:lpstr>Welcome New Students</vt:lpstr>
      <vt:lpstr>Why Choose Us?</vt:lpstr>
      <vt:lpstr>Campus Life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</dc:creator>
  <cp:lastModifiedBy>Cindy</cp:lastModifiedBy>
  <cp:revision>17</cp:revision>
  <dcterms:created xsi:type="dcterms:W3CDTF">2015-12-13T21:24:20Z</dcterms:created>
  <dcterms:modified xsi:type="dcterms:W3CDTF">2016-01-30T02:33:29Z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