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76" d="100"/>
          <a:sy n="276" d="100"/>
        </p:scale>
        <p:origin x="-80" y="1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BA1F-759A-5448-A79A-3B1B6C98C0E9}" type="datetimeFigureOut">
              <a:rPr lang="en-US" smtClean="0"/>
              <a:t>02/11/2014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FD1C-D2FA-F44D-9C3C-B4F66018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3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BA1F-759A-5448-A79A-3B1B6C98C0E9}" type="datetimeFigureOut">
              <a:rPr lang="en-US" smtClean="0"/>
              <a:t>02/11/2014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FD1C-D2FA-F44D-9C3C-B4F66018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8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BA1F-759A-5448-A79A-3B1B6C98C0E9}" type="datetimeFigureOut">
              <a:rPr lang="en-US" smtClean="0"/>
              <a:t>02/11/2014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FD1C-D2FA-F44D-9C3C-B4F66018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4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BA1F-759A-5448-A79A-3B1B6C98C0E9}" type="datetimeFigureOut">
              <a:rPr lang="en-US" smtClean="0"/>
              <a:t>02/11/2014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FD1C-D2FA-F44D-9C3C-B4F66018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0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BA1F-759A-5448-A79A-3B1B6C98C0E9}" type="datetimeFigureOut">
              <a:rPr lang="en-US" smtClean="0"/>
              <a:t>02/11/2014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FD1C-D2FA-F44D-9C3C-B4F66018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5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BA1F-759A-5448-A79A-3B1B6C98C0E9}" type="datetimeFigureOut">
              <a:rPr lang="en-US" smtClean="0"/>
              <a:t>02/11/2014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FD1C-D2FA-F44D-9C3C-B4F66018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BA1F-759A-5448-A79A-3B1B6C98C0E9}" type="datetimeFigureOut">
              <a:rPr lang="en-US" smtClean="0"/>
              <a:t>02/11/2014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FD1C-D2FA-F44D-9C3C-B4F66018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5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BA1F-759A-5448-A79A-3B1B6C98C0E9}" type="datetimeFigureOut">
              <a:rPr lang="en-US" smtClean="0"/>
              <a:t>02/11/2014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FD1C-D2FA-F44D-9C3C-B4F66018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BA1F-759A-5448-A79A-3B1B6C98C0E9}" type="datetimeFigureOut">
              <a:rPr lang="en-US" smtClean="0"/>
              <a:t>02/11/2014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FD1C-D2FA-F44D-9C3C-B4F66018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BA1F-759A-5448-A79A-3B1B6C98C0E9}" type="datetimeFigureOut">
              <a:rPr lang="en-US" smtClean="0"/>
              <a:t>02/11/2014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FD1C-D2FA-F44D-9C3C-B4F66018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3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BA1F-759A-5448-A79A-3B1B6C98C0E9}" type="datetimeFigureOut">
              <a:rPr lang="en-US" smtClean="0"/>
              <a:t>02/11/2014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FD1C-D2FA-F44D-9C3C-B4F66018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6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BA1F-759A-5448-A79A-3B1B6C98C0E9}" type="datetimeFigureOut">
              <a:rPr lang="en-US" smtClean="0"/>
              <a:t>02/11/2014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7FD1C-D2FA-F44D-9C3C-B4F66018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6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6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50202" y="1282670"/>
            <a:ext cx="1318180" cy="564946"/>
            <a:chOff x="1487294" y="2317464"/>
            <a:chExt cx="1318180" cy="564946"/>
          </a:xfrm>
        </p:grpSpPr>
        <p:sp>
          <p:nvSpPr>
            <p:cNvPr id="2" name="Isosceles Triangle 1"/>
            <p:cNvSpPr/>
            <p:nvPr/>
          </p:nvSpPr>
          <p:spPr>
            <a:xfrm>
              <a:off x="1487294" y="2379919"/>
              <a:ext cx="582890" cy="502491"/>
            </a:xfrm>
            <a:prstGeom prst="triangle">
              <a:avLst/>
            </a:prstGeom>
            <a:solidFill>
              <a:srgbClr val="0080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2222584" y="2379919"/>
              <a:ext cx="582890" cy="502491"/>
            </a:xfrm>
            <a:prstGeom prst="triangle">
              <a:avLst/>
            </a:prstGeom>
            <a:solidFill>
              <a:srgbClr val="0080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22584" y="2317464"/>
              <a:ext cx="582890" cy="62455"/>
            </a:xfrm>
            <a:prstGeom prst="rect">
              <a:avLst/>
            </a:prstGeom>
            <a:solidFill>
              <a:srgbClr val="008000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V="1">
            <a:off x="752004" y="1345122"/>
            <a:ext cx="1318180" cy="502493"/>
            <a:chOff x="752004" y="1282670"/>
            <a:chExt cx="1318180" cy="564946"/>
          </a:xfrm>
        </p:grpSpPr>
        <p:sp>
          <p:nvSpPr>
            <p:cNvPr id="5" name="Isosceles Triangle 4"/>
            <p:cNvSpPr/>
            <p:nvPr/>
          </p:nvSpPr>
          <p:spPr>
            <a:xfrm>
              <a:off x="752004" y="1345125"/>
              <a:ext cx="582890" cy="502491"/>
            </a:xfrm>
            <a:prstGeom prst="triangle">
              <a:avLst/>
            </a:prstGeom>
            <a:solidFill>
              <a:srgbClr val="0080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487294" y="1345125"/>
              <a:ext cx="582890" cy="502491"/>
            </a:xfrm>
            <a:prstGeom prst="triangle">
              <a:avLst/>
            </a:prstGeom>
            <a:solidFill>
              <a:srgbClr val="0080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87294" y="1282670"/>
              <a:ext cx="582890" cy="62455"/>
            </a:xfrm>
            <a:prstGeom prst="rect">
              <a:avLst/>
            </a:prstGeom>
            <a:solidFill>
              <a:srgbClr val="008000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518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smith</dc:creator>
  <cp:lastModifiedBy>matt smith</cp:lastModifiedBy>
  <cp:revision>2</cp:revision>
  <dcterms:created xsi:type="dcterms:W3CDTF">2014-11-02T11:54:02Z</dcterms:created>
  <dcterms:modified xsi:type="dcterms:W3CDTF">2014-11-02T13:06:05Z</dcterms:modified>
</cp:coreProperties>
</file>