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57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54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370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859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87357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8016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739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4534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170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412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510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12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82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9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61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76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512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3147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8AC9FF00-46E4-43A5-9BDD-FD54205BE6A0}" type="datetimeFigureOut">
              <a:rPr lang="en-US" smtClean="0"/>
              <a:t>4/17/2021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EE046ECB-E934-4860-978A-67AA5F85DE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3140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40" y="978566"/>
            <a:ext cx="118470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PARENT</a:t>
            </a:r>
          </a:p>
          <a:p>
            <a:pPr algn="ctr"/>
            <a:endParaRPr lang="en-US" sz="9600" dirty="0" smtClean="0"/>
          </a:p>
          <a:p>
            <a:pPr algn="ctr"/>
            <a:r>
              <a:rPr lang="en-US" sz="9600" dirty="0" smtClean="0"/>
              <a:t>CHILD</a:t>
            </a:r>
            <a:endParaRPr lang="en-US" sz="9600" dirty="0"/>
          </a:p>
        </p:txBody>
      </p:sp>
      <p:sp>
        <p:nvSpPr>
          <p:cNvPr id="5" name="Down Arrow 4"/>
          <p:cNvSpPr/>
          <p:nvPr/>
        </p:nvSpPr>
        <p:spPr>
          <a:xfrm>
            <a:off x="5747082" y="2514817"/>
            <a:ext cx="689810" cy="138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27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152400"/>
            <a:ext cx="117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Actor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7243011" y="152400"/>
            <a:ext cx="3521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Destroy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567" y="2173705"/>
            <a:ext cx="1175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StaticMeshActor</a:t>
            </a:r>
            <a:r>
              <a:rPr lang="en-US" sz="2200" dirty="0" smtClean="0"/>
              <a:t>                             </a:t>
            </a:r>
            <a:r>
              <a:rPr lang="en-US" sz="2200" dirty="0" err="1" smtClean="0"/>
              <a:t>SkeletalMeshActor</a:t>
            </a:r>
            <a:r>
              <a:rPr lang="en-US" sz="2200" dirty="0" smtClean="0"/>
              <a:t>                            Light                              </a:t>
            </a:r>
            <a:r>
              <a:rPr lang="en-US" sz="2200" dirty="0" err="1" smtClean="0"/>
              <a:t>Etc</a:t>
            </a:r>
            <a:endParaRPr lang="en-US" sz="2200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91988" y="1279125"/>
            <a:ext cx="2" cy="42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1284" y="1700463"/>
            <a:ext cx="8799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6732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9711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32821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034337" y="1708484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16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152400"/>
            <a:ext cx="117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Actor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7243011" y="152400"/>
            <a:ext cx="3521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Destroy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567" y="2173705"/>
            <a:ext cx="1175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StaticMeshActor</a:t>
            </a:r>
            <a:r>
              <a:rPr lang="en-US" sz="2200" dirty="0" smtClean="0"/>
              <a:t>                             </a:t>
            </a:r>
            <a:r>
              <a:rPr lang="en-US" sz="2200" dirty="0" err="1" smtClean="0"/>
              <a:t>SkeletalMeshActor</a:t>
            </a:r>
            <a:r>
              <a:rPr lang="en-US" sz="2200" dirty="0" smtClean="0"/>
              <a:t>                            Light                              </a:t>
            </a:r>
            <a:r>
              <a:rPr lang="en-US" sz="2200" dirty="0" err="1" smtClean="0"/>
              <a:t>Etc</a:t>
            </a:r>
            <a:endParaRPr lang="en-US" sz="2200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91988" y="1279125"/>
            <a:ext cx="2" cy="42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1284" y="1700463"/>
            <a:ext cx="8799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6732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9711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32821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034337" y="1708484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18084" y="1917032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16053" y="1912094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6168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32710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103350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152400"/>
            <a:ext cx="117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Actor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7243011" y="152400"/>
            <a:ext cx="3521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Destroy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567" y="2173705"/>
            <a:ext cx="1175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StaticMeshActor</a:t>
            </a:r>
            <a:r>
              <a:rPr lang="en-US" sz="2200" dirty="0" smtClean="0"/>
              <a:t>                             </a:t>
            </a:r>
            <a:r>
              <a:rPr lang="en-US" sz="2200" dirty="0" err="1" smtClean="0"/>
              <a:t>SkeletalMeshActor</a:t>
            </a:r>
            <a:r>
              <a:rPr lang="en-US" sz="2200" dirty="0" smtClean="0"/>
              <a:t>                            Light                              </a:t>
            </a:r>
            <a:r>
              <a:rPr lang="en-US" sz="2200" dirty="0" err="1" smtClean="0"/>
              <a:t>Etc</a:t>
            </a:r>
            <a:endParaRPr lang="en-US" sz="2200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91988" y="1279125"/>
            <a:ext cx="2" cy="42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1284" y="1700463"/>
            <a:ext cx="8799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6732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9711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32821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034337" y="1708484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18084" y="1917032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16053" y="1912094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6168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32710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261684" y="2758480"/>
            <a:ext cx="1355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Temperature</a:t>
            </a:r>
            <a:endParaRPr lang="en-US" sz="1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69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152400"/>
            <a:ext cx="117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Actor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7243011" y="152400"/>
            <a:ext cx="3521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Destroy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567" y="2173705"/>
            <a:ext cx="1175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StaticMeshActor</a:t>
            </a:r>
            <a:r>
              <a:rPr lang="en-US" sz="2200" dirty="0" smtClean="0"/>
              <a:t>                             </a:t>
            </a:r>
            <a:r>
              <a:rPr lang="en-US" sz="2200" dirty="0" err="1" smtClean="0"/>
              <a:t>SkeletalMeshActor</a:t>
            </a:r>
            <a:r>
              <a:rPr lang="en-US" sz="2200" dirty="0" smtClean="0"/>
              <a:t>                            Light                              </a:t>
            </a:r>
            <a:r>
              <a:rPr lang="en-US" sz="2200" dirty="0" err="1" smtClean="0"/>
              <a:t>Etc</a:t>
            </a:r>
            <a:endParaRPr lang="en-US" sz="2200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91988" y="1279125"/>
            <a:ext cx="2" cy="42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1284" y="1700463"/>
            <a:ext cx="8799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6732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9711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32821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034337" y="1708484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18084" y="1917032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16053" y="1912094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6168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32710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261684" y="2758480"/>
            <a:ext cx="1355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Temperature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377" y="3826043"/>
            <a:ext cx="116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DirectionalLight</a:t>
            </a:r>
            <a:r>
              <a:rPr lang="en-US" dirty="0" smtClean="0"/>
              <a:t>                        </a:t>
            </a:r>
            <a:r>
              <a:rPr lang="en-US" dirty="0" err="1" smtClean="0"/>
              <a:t>SpotLight</a:t>
            </a:r>
            <a:r>
              <a:rPr lang="en-US" dirty="0" smtClean="0"/>
              <a:t>                       </a:t>
            </a:r>
            <a:r>
              <a:rPr lang="en-US" dirty="0" err="1" smtClean="0"/>
              <a:t>PointLight</a:t>
            </a:r>
            <a:r>
              <a:rPr lang="en-US" dirty="0" smtClean="0"/>
              <a:t>                           </a:t>
            </a:r>
            <a:r>
              <a:rPr lang="en-US" dirty="0" err="1" smtClean="0"/>
              <a:t>SkyLight</a:t>
            </a:r>
            <a:r>
              <a:rPr lang="en-US" dirty="0" smtClean="0"/>
              <a:t>                          </a:t>
            </a:r>
            <a:r>
              <a:rPr lang="en-US" dirty="0" err="1" smtClean="0"/>
              <a:t>RectLight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932823" y="2635390"/>
            <a:ext cx="0" cy="917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8568" y="3553326"/>
            <a:ext cx="86386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94611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44780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66084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31769" y="3553326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601201" y="3545305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04044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152400"/>
            <a:ext cx="117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Actor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7243011" y="152400"/>
            <a:ext cx="3521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Destroy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567" y="2173705"/>
            <a:ext cx="1175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StaticMeshActor</a:t>
            </a:r>
            <a:r>
              <a:rPr lang="en-US" sz="2200" dirty="0" smtClean="0"/>
              <a:t>                             </a:t>
            </a:r>
            <a:r>
              <a:rPr lang="en-US" sz="2200" dirty="0" err="1" smtClean="0"/>
              <a:t>SkeletalMeshActor</a:t>
            </a:r>
            <a:r>
              <a:rPr lang="en-US" sz="2200" dirty="0" smtClean="0"/>
              <a:t>                            Light                              </a:t>
            </a:r>
            <a:r>
              <a:rPr lang="en-US" sz="2200" dirty="0" err="1" smtClean="0"/>
              <a:t>Etc</a:t>
            </a:r>
            <a:endParaRPr lang="en-US" sz="2200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91988" y="1279125"/>
            <a:ext cx="2" cy="42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1284" y="1700463"/>
            <a:ext cx="8799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6732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9711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32821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034337" y="1708484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18084" y="1917032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16053" y="1912094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6168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32710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261684" y="2758480"/>
            <a:ext cx="1355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Temperature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377" y="3826043"/>
            <a:ext cx="116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DirectionalLight</a:t>
            </a:r>
            <a:r>
              <a:rPr lang="en-US" dirty="0" smtClean="0"/>
              <a:t>                        </a:t>
            </a:r>
            <a:r>
              <a:rPr lang="en-US" dirty="0" err="1" smtClean="0"/>
              <a:t>SpotLight</a:t>
            </a:r>
            <a:r>
              <a:rPr lang="en-US" dirty="0" smtClean="0"/>
              <a:t>                       </a:t>
            </a:r>
            <a:r>
              <a:rPr lang="en-US" dirty="0" err="1" smtClean="0"/>
              <a:t>PointLight</a:t>
            </a:r>
            <a:r>
              <a:rPr lang="en-US" dirty="0" smtClean="0"/>
              <a:t>                           </a:t>
            </a:r>
            <a:r>
              <a:rPr lang="en-US" dirty="0" err="1" smtClean="0"/>
              <a:t>SkyLight</a:t>
            </a:r>
            <a:r>
              <a:rPr lang="en-US" dirty="0" smtClean="0"/>
              <a:t>                          </a:t>
            </a:r>
            <a:r>
              <a:rPr lang="en-US" dirty="0" err="1" smtClean="0"/>
              <a:t>RectLight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932823" y="2635390"/>
            <a:ext cx="0" cy="917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8568" y="3553326"/>
            <a:ext cx="86386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94611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44780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66084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31769" y="3553326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601201" y="3545305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8749" y="3656766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30053" y="3656766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99485" y="3650738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13031" y="3649977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78453" y="3656766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2290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152400"/>
            <a:ext cx="117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Actor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7243011" y="152400"/>
            <a:ext cx="3521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Destroy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567" y="2173705"/>
            <a:ext cx="1175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StaticMeshActor</a:t>
            </a:r>
            <a:r>
              <a:rPr lang="en-US" sz="2200" dirty="0" smtClean="0"/>
              <a:t>                             </a:t>
            </a:r>
            <a:r>
              <a:rPr lang="en-US" sz="2200" dirty="0" err="1" smtClean="0"/>
              <a:t>SkeletalMeshActor</a:t>
            </a:r>
            <a:r>
              <a:rPr lang="en-US" sz="2200" dirty="0" smtClean="0"/>
              <a:t>                            Light                              </a:t>
            </a:r>
            <a:r>
              <a:rPr lang="en-US" sz="2200" dirty="0" err="1" smtClean="0"/>
              <a:t>Etc</a:t>
            </a:r>
            <a:endParaRPr lang="en-US" sz="2200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91988" y="1279125"/>
            <a:ext cx="2" cy="42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1284" y="1700463"/>
            <a:ext cx="8799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6732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9711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32821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034337" y="1708484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18084" y="1917032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16053" y="1912094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6168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32710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261684" y="2758480"/>
            <a:ext cx="1355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Temperature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377" y="3826043"/>
            <a:ext cx="116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DirectionalLight</a:t>
            </a:r>
            <a:r>
              <a:rPr lang="en-US" dirty="0" smtClean="0"/>
              <a:t>                        </a:t>
            </a:r>
            <a:r>
              <a:rPr lang="en-US" dirty="0" err="1" smtClean="0"/>
              <a:t>SpotLight</a:t>
            </a:r>
            <a:r>
              <a:rPr lang="en-US" dirty="0" smtClean="0"/>
              <a:t>                       </a:t>
            </a:r>
            <a:r>
              <a:rPr lang="en-US" dirty="0" err="1" smtClean="0"/>
              <a:t>PointLight</a:t>
            </a:r>
            <a:r>
              <a:rPr lang="en-US" dirty="0" smtClean="0"/>
              <a:t>                           </a:t>
            </a:r>
            <a:r>
              <a:rPr lang="en-US" dirty="0" err="1" smtClean="0"/>
              <a:t>SkyLight</a:t>
            </a:r>
            <a:r>
              <a:rPr lang="en-US" dirty="0" smtClean="0"/>
              <a:t>                          </a:t>
            </a:r>
            <a:r>
              <a:rPr lang="en-US" dirty="0" err="1" smtClean="0"/>
              <a:t>RectLight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932823" y="2635390"/>
            <a:ext cx="0" cy="917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8568" y="3553326"/>
            <a:ext cx="86386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94611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44780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66084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31769" y="3553326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601201" y="3545305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8749" y="3656766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30053" y="3656766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99485" y="3650738"/>
            <a:ext cx="100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</a:p>
          <a:p>
            <a:r>
              <a:rPr lang="en-US" sz="1000" dirty="0" smtClean="0">
                <a:solidFill>
                  <a:srgbClr val="C00000"/>
                </a:solidFill>
              </a:rPr>
              <a:t>Source Radius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13031" y="3649977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78453" y="3656766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64958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152400"/>
            <a:ext cx="117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Actor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7243011" y="152400"/>
            <a:ext cx="3521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Destroy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567" y="2173705"/>
            <a:ext cx="1175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StaticMeshActor</a:t>
            </a:r>
            <a:r>
              <a:rPr lang="en-US" sz="2200" dirty="0" smtClean="0"/>
              <a:t>                             </a:t>
            </a:r>
            <a:r>
              <a:rPr lang="en-US" sz="2200" dirty="0" err="1" smtClean="0"/>
              <a:t>SkeletalMeshActor</a:t>
            </a:r>
            <a:r>
              <a:rPr lang="en-US" sz="2200" dirty="0" smtClean="0"/>
              <a:t>                            Light                              </a:t>
            </a:r>
            <a:r>
              <a:rPr lang="en-US" sz="2200" dirty="0" err="1" smtClean="0"/>
              <a:t>Etc</a:t>
            </a:r>
            <a:endParaRPr lang="en-US" sz="2200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91988" y="1279125"/>
            <a:ext cx="2" cy="42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1284" y="1700463"/>
            <a:ext cx="8799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6732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9711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32821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034337" y="1708484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18084" y="1917032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16053" y="1912094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6168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32710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261684" y="2758480"/>
            <a:ext cx="1355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Temperature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377" y="3826043"/>
            <a:ext cx="116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DirectionalLight</a:t>
            </a:r>
            <a:r>
              <a:rPr lang="en-US" dirty="0" smtClean="0"/>
              <a:t>                        </a:t>
            </a:r>
            <a:r>
              <a:rPr lang="en-US" dirty="0" err="1" smtClean="0"/>
              <a:t>SpotLight</a:t>
            </a:r>
            <a:r>
              <a:rPr lang="en-US" dirty="0" smtClean="0"/>
              <a:t>                       </a:t>
            </a:r>
            <a:r>
              <a:rPr lang="en-US" dirty="0" err="1" smtClean="0"/>
              <a:t>PointLight</a:t>
            </a:r>
            <a:r>
              <a:rPr lang="en-US" dirty="0" smtClean="0"/>
              <a:t>                           </a:t>
            </a:r>
            <a:r>
              <a:rPr lang="en-US" dirty="0" err="1" smtClean="0"/>
              <a:t>SkyLight</a:t>
            </a:r>
            <a:r>
              <a:rPr lang="en-US" dirty="0" smtClean="0"/>
              <a:t>                          </a:t>
            </a:r>
            <a:r>
              <a:rPr lang="en-US" dirty="0" err="1" smtClean="0"/>
              <a:t>RectLight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932823" y="2635390"/>
            <a:ext cx="0" cy="917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8568" y="3553326"/>
            <a:ext cx="86386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94611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44780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66084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31769" y="3553326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601201" y="3545305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8749" y="3656766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30053" y="3656766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99485" y="3650738"/>
            <a:ext cx="100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</a:p>
          <a:p>
            <a:r>
              <a:rPr lang="en-US" sz="1000" dirty="0" smtClean="0">
                <a:solidFill>
                  <a:srgbClr val="C00000"/>
                </a:solidFill>
              </a:rPr>
              <a:t>Source Radius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13031" y="3649977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78453" y="3656766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9180" y="5295055"/>
            <a:ext cx="300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MyCustomPointLight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66084" y="4224225"/>
            <a:ext cx="0" cy="1070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9772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152400"/>
            <a:ext cx="117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Actor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7243011" y="152400"/>
            <a:ext cx="3521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Destroy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567" y="2173705"/>
            <a:ext cx="117508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StaticMeshActor</a:t>
            </a:r>
            <a:r>
              <a:rPr lang="en-US" sz="2200" dirty="0" smtClean="0"/>
              <a:t>                             </a:t>
            </a:r>
            <a:r>
              <a:rPr lang="en-US" sz="2200" dirty="0" err="1" smtClean="0"/>
              <a:t>SkeletalMeshActor</a:t>
            </a:r>
            <a:r>
              <a:rPr lang="en-US" sz="2200" dirty="0" smtClean="0"/>
              <a:t>                            Light                              </a:t>
            </a:r>
            <a:r>
              <a:rPr lang="en-US" sz="2200" dirty="0" err="1" smtClean="0"/>
              <a:t>Etc</a:t>
            </a:r>
            <a:endParaRPr lang="en-US" sz="2200" dirty="0" smtClean="0"/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6091988" y="1279125"/>
            <a:ext cx="2" cy="4213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1251284" y="1700463"/>
            <a:ext cx="87990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126732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97116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932821" y="1700463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10034337" y="1708484"/>
            <a:ext cx="0" cy="4732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318084" y="1917032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16053" y="1912094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826168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10327104" y="1892969"/>
            <a:ext cx="1443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Location</a:t>
            </a:r>
          </a:p>
          <a:p>
            <a:r>
              <a:rPr lang="en-US" sz="1400" dirty="0" smtClean="0"/>
              <a:t>Rotation</a:t>
            </a:r>
          </a:p>
          <a:p>
            <a:r>
              <a:rPr lang="en-US" sz="1400" dirty="0" smtClean="0"/>
              <a:t>Scale</a:t>
            </a:r>
          </a:p>
          <a:p>
            <a:r>
              <a:rPr lang="en-US" sz="1400" dirty="0" smtClean="0"/>
              <a:t>Destroy</a:t>
            </a:r>
            <a:endParaRPr lang="en-US" sz="1400" dirty="0"/>
          </a:p>
        </p:txBody>
      </p:sp>
      <p:sp>
        <p:nvSpPr>
          <p:cNvPr id="17" name="TextBox 16"/>
          <p:cNvSpPr txBox="1"/>
          <p:nvPr/>
        </p:nvSpPr>
        <p:spPr>
          <a:xfrm>
            <a:off x="8261684" y="2758480"/>
            <a:ext cx="1355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400" dirty="0" smtClean="0">
                <a:solidFill>
                  <a:schemeClr val="accent3"/>
                </a:solidFill>
              </a:rPr>
              <a:t>Temperature</a:t>
            </a:r>
            <a:endParaRPr lang="en-US" sz="1400" dirty="0">
              <a:solidFill>
                <a:schemeClr val="accent3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4377" y="3826043"/>
            <a:ext cx="11694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DirectionalLight</a:t>
            </a:r>
            <a:r>
              <a:rPr lang="en-US" dirty="0" smtClean="0"/>
              <a:t>                        </a:t>
            </a:r>
            <a:r>
              <a:rPr lang="en-US" dirty="0" err="1" smtClean="0"/>
              <a:t>SpotLight</a:t>
            </a:r>
            <a:r>
              <a:rPr lang="en-US" dirty="0" smtClean="0"/>
              <a:t>                       </a:t>
            </a:r>
            <a:r>
              <a:rPr lang="en-US" dirty="0" err="1" smtClean="0"/>
              <a:t>PointLight</a:t>
            </a:r>
            <a:r>
              <a:rPr lang="en-US" dirty="0" smtClean="0"/>
              <a:t>                           </a:t>
            </a:r>
            <a:r>
              <a:rPr lang="en-US" dirty="0" err="1" smtClean="0"/>
              <a:t>SkyLight</a:t>
            </a:r>
            <a:r>
              <a:rPr lang="en-US" dirty="0" smtClean="0"/>
              <a:t>                          </a:t>
            </a:r>
            <a:r>
              <a:rPr lang="en-US" dirty="0" err="1" smtClean="0"/>
              <a:t>RectLight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7932823" y="2635390"/>
            <a:ext cx="0" cy="91793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78568" y="3553326"/>
            <a:ext cx="86386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994611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344780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366084" y="3561347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7531769" y="3553326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9601201" y="3545305"/>
            <a:ext cx="0" cy="3208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08749" y="3656766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830053" y="3656766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899485" y="3650738"/>
            <a:ext cx="100263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</a:p>
          <a:p>
            <a:r>
              <a:rPr lang="en-US" sz="1000" dirty="0" smtClean="0">
                <a:solidFill>
                  <a:srgbClr val="C00000"/>
                </a:solidFill>
              </a:rPr>
              <a:t>Source Radius</a:t>
            </a:r>
            <a:endParaRPr lang="en-US" sz="1000" dirty="0">
              <a:solidFill>
                <a:srgbClr val="C0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13031" y="3649977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0078453" y="3656766"/>
            <a:ext cx="100263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  <a:endParaRPr lang="en-US" sz="1000" dirty="0">
              <a:solidFill>
                <a:schemeClr val="accent3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59180" y="5295055"/>
            <a:ext cx="300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MyCustomPointLight</a:t>
            </a:r>
            <a:endParaRPr lang="en-US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5366084" y="4224225"/>
            <a:ext cx="0" cy="10708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6356684" y="5071588"/>
            <a:ext cx="14437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/>
              <a:t>Location</a:t>
            </a:r>
          </a:p>
          <a:p>
            <a:r>
              <a:rPr lang="en-US" sz="1000" dirty="0" smtClean="0"/>
              <a:t>Rotation</a:t>
            </a:r>
          </a:p>
          <a:p>
            <a:r>
              <a:rPr lang="en-US" sz="1000" dirty="0" smtClean="0"/>
              <a:t>Scale</a:t>
            </a:r>
          </a:p>
          <a:p>
            <a:r>
              <a:rPr lang="en-US" sz="1000" dirty="0" smtClean="0"/>
              <a:t>Destroy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Intensity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Light Color</a:t>
            </a:r>
          </a:p>
          <a:p>
            <a:r>
              <a:rPr lang="en-US" sz="1000" dirty="0" smtClean="0">
                <a:solidFill>
                  <a:schemeClr val="accent3"/>
                </a:solidFill>
              </a:rPr>
              <a:t>Temperature</a:t>
            </a:r>
          </a:p>
          <a:p>
            <a:r>
              <a:rPr lang="en-US" sz="1000" dirty="0" smtClean="0">
                <a:solidFill>
                  <a:srgbClr val="C00000"/>
                </a:solidFill>
              </a:rPr>
              <a:t>Source Radius</a:t>
            </a:r>
          </a:p>
          <a:p>
            <a:r>
              <a:rPr lang="en-US" sz="1000" dirty="0" smtClean="0">
                <a:solidFill>
                  <a:srgbClr val="7030A0"/>
                </a:solidFill>
              </a:rPr>
              <a:t>Light Toggle Duration</a:t>
            </a:r>
          </a:p>
          <a:p>
            <a:r>
              <a:rPr lang="en-US" sz="1000" dirty="0" smtClean="0">
                <a:solidFill>
                  <a:srgbClr val="7030A0"/>
                </a:solidFill>
              </a:rPr>
              <a:t>On/Off Behavior</a:t>
            </a:r>
            <a:endParaRPr lang="en-US" sz="10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837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440" y="978566"/>
            <a:ext cx="1184709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smtClean="0"/>
              <a:t>PARENT</a:t>
            </a:r>
          </a:p>
          <a:p>
            <a:pPr algn="ctr"/>
            <a:endParaRPr lang="en-US" sz="9600" dirty="0" smtClean="0"/>
          </a:p>
          <a:p>
            <a:pPr algn="ctr"/>
            <a:r>
              <a:rPr lang="en-US" sz="9600" dirty="0" smtClean="0"/>
              <a:t>CHILD</a:t>
            </a:r>
            <a:endParaRPr lang="en-US" sz="9600" dirty="0"/>
          </a:p>
        </p:txBody>
      </p:sp>
      <p:sp>
        <p:nvSpPr>
          <p:cNvPr id="5" name="Down Arrow 4"/>
          <p:cNvSpPr/>
          <p:nvPr/>
        </p:nvSpPr>
        <p:spPr>
          <a:xfrm>
            <a:off x="5747082" y="2514817"/>
            <a:ext cx="689810" cy="138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6729663" y="2695074"/>
            <a:ext cx="38902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 smtClean="0"/>
              <a:t>inherits</a:t>
            </a:r>
          </a:p>
          <a:p>
            <a:r>
              <a:rPr lang="en-US" sz="2800" dirty="0" smtClean="0"/>
              <a:t>data and behaviors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40657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271" y="252659"/>
            <a:ext cx="118470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/>
              <a:t>PointLight</a:t>
            </a:r>
            <a:endParaRPr lang="en-US" sz="9600" dirty="0" smtClean="0"/>
          </a:p>
          <a:p>
            <a:pPr algn="ctr"/>
            <a:endParaRPr lang="en-US" sz="9600" dirty="0" smtClean="0"/>
          </a:p>
        </p:txBody>
      </p:sp>
      <p:sp>
        <p:nvSpPr>
          <p:cNvPr id="5" name="Down Arrow 4"/>
          <p:cNvSpPr/>
          <p:nvPr/>
        </p:nvSpPr>
        <p:spPr>
          <a:xfrm>
            <a:off x="5747082" y="2514817"/>
            <a:ext cx="689810" cy="138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8387" y="3769894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/>
              <a:t>MyCustomPointLight</a:t>
            </a:r>
            <a:endParaRPr lang="en-US" sz="9600" dirty="0" smtClean="0"/>
          </a:p>
        </p:txBody>
      </p:sp>
    </p:spTree>
    <p:extLst>
      <p:ext uri="{BB962C8B-B14F-4D97-AF65-F5344CB8AC3E}">
        <p14:creationId xmlns:p14="http://schemas.microsoft.com/office/powerpoint/2010/main" val="12977736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271" y="252659"/>
            <a:ext cx="118470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/>
              <a:t>PointLight</a:t>
            </a:r>
            <a:endParaRPr lang="en-US" sz="9600" dirty="0" smtClean="0"/>
          </a:p>
          <a:p>
            <a:pPr algn="ctr"/>
            <a:endParaRPr lang="en-US" sz="9600" dirty="0" smtClean="0"/>
          </a:p>
        </p:txBody>
      </p:sp>
      <p:sp>
        <p:nvSpPr>
          <p:cNvPr id="5" name="Down Arrow 4"/>
          <p:cNvSpPr/>
          <p:nvPr/>
        </p:nvSpPr>
        <p:spPr>
          <a:xfrm>
            <a:off x="5747082" y="2514817"/>
            <a:ext cx="689810" cy="138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8387" y="3769894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/>
              <a:t>MyCustomPointLight</a:t>
            </a:r>
            <a:endParaRPr lang="en-US" sz="9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08947" y="1588168"/>
            <a:ext cx="5366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Intensity</a:t>
            </a:r>
          </a:p>
          <a:p>
            <a:r>
              <a:rPr lang="en-US" dirty="0" smtClean="0"/>
              <a:t>Source Radius</a:t>
            </a:r>
          </a:p>
          <a:p>
            <a:r>
              <a:rPr lang="en-US" dirty="0" smtClean="0"/>
              <a:t>Toggle Visibility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0821" y="5205663"/>
            <a:ext cx="5638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Intensity</a:t>
            </a:r>
          </a:p>
          <a:p>
            <a:r>
              <a:rPr lang="en-US" dirty="0" smtClean="0"/>
              <a:t>Source Radius</a:t>
            </a:r>
          </a:p>
          <a:p>
            <a:r>
              <a:rPr lang="en-US" dirty="0" smtClean="0"/>
              <a:t>Toggle Visibility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70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271" y="252659"/>
            <a:ext cx="118470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/>
              <a:t>PointLight</a:t>
            </a:r>
            <a:endParaRPr lang="en-US" sz="9600" dirty="0" smtClean="0"/>
          </a:p>
          <a:p>
            <a:pPr algn="ctr"/>
            <a:endParaRPr lang="en-US" sz="9600" dirty="0" smtClean="0"/>
          </a:p>
        </p:txBody>
      </p:sp>
      <p:sp>
        <p:nvSpPr>
          <p:cNvPr id="5" name="Down Arrow 4"/>
          <p:cNvSpPr/>
          <p:nvPr/>
        </p:nvSpPr>
        <p:spPr>
          <a:xfrm>
            <a:off x="5747082" y="2514817"/>
            <a:ext cx="689810" cy="138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8387" y="3769894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/>
              <a:t>MyCustomPointLight</a:t>
            </a:r>
            <a:endParaRPr lang="en-US" sz="9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08947" y="1588168"/>
            <a:ext cx="5366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Intensity</a:t>
            </a:r>
          </a:p>
          <a:p>
            <a:r>
              <a:rPr lang="en-US" dirty="0" smtClean="0"/>
              <a:t>Source Radius</a:t>
            </a:r>
          </a:p>
          <a:p>
            <a:r>
              <a:rPr lang="en-US" dirty="0" smtClean="0"/>
              <a:t>Toggle Visibility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0821" y="5205663"/>
            <a:ext cx="5638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Intensity</a:t>
            </a:r>
          </a:p>
          <a:p>
            <a:r>
              <a:rPr lang="en-US" dirty="0" smtClean="0"/>
              <a:t>Source Radius</a:t>
            </a:r>
          </a:p>
          <a:p>
            <a:r>
              <a:rPr lang="en-US" dirty="0" smtClean="0"/>
              <a:t>Toggle Visibility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Light Toggle Duration</a:t>
            </a:r>
            <a:endParaRPr lang="en-US" dirty="0" smtClean="0">
              <a:solidFill>
                <a:schemeClr val="accent3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8076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4271" y="252659"/>
            <a:ext cx="118470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/>
              <a:t>PointLight</a:t>
            </a:r>
            <a:endParaRPr lang="en-US" sz="9600" dirty="0" smtClean="0"/>
          </a:p>
          <a:p>
            <a:pPr algn="ctr"/>
            <a:endParaRPr lang="en-US" sz="9600" dirty="0" smtClean="0"/>
          </a:p>
        </p:txBody>
      </p:sp>
      <p:sp>
        <p:nvSpPr>
          <p:cNvPr id="5" name="Down Arrow 4"/>
          <p:cNvSpPr/>
          <p:nvPr/>
        </p:nvSpPr>
        <p:spPr>
          <a:xfrm>
            <a:off x="5747082" y="2514817"/>
            <a:ext cx="689810" cy="138764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48387" y="3769894"/>
            <a:ext cx="11887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 err="1" smtClean="0"/>
              <a:t>MyCustomPointLight</a:t>
            </a:r>
            <a:endParaRPr lang="en-US" sz="9600" dirty="0" smtClean="0"/>
          </a:p>
        </p:txBody>
      </p:sp>
      <p:sp>
        <p:nvSpPr>
          <p:cNvPr id="3" name="TextBox 2"/>
          <p:cNvSpPr txBox="1"/>
          <p:nvPr/>
        </p:nvSpPr>
        <p:spPr>
          <a:xfrm>
            <a:off x="3408947" y="1588168"/>
            <a:ext cx="5366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Intensity</a:t>
            </a:r>
          </a:p>
          <a:p>
            <a:r>
              <a:rPr lang="en-US" dirty="0" smtClean="0"/>
              <a:t>Source Radius</a:t>
            </a:r>
          </a:p>
          <a:p>
            <a:r>
              <a:rPr lang="en-US" dirty="0" smtClean="0"/>
              <a:t>Toggle Visibility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360821" y="5205663"/>
            <a:ext cx="563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Intensity</a:t>
            </a:r>
          </a:p>
          <a:p>
            <a:r>
              <a:rPr lang="en-US" dirty="0" smtClean="0"/>
              <a:t>Source Radius</a:t>
            </a:r>
          </a:p>
          <a:p>
            <a:r>
              <a:rPr lang="en-US" dirty="0" smtClean="0"/>
              <a:t>Toggle Visibility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Light Toggle Duration</a:t>
            </a:r>
          </a:p>
          <a:p>
            <a:r>
              <a:rPr lang="en-US" dirty="0" smtClean="0">
                <a:solidFill>
                  <a:schemeClr val="accent3"/>
                </a:solidFill>
              </a:rPr>
              <a:t>On/Off Behavior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915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98452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152400"/>
            <a:ext cx="117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Actor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7907591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6568" y="152400"/>
            <a:ext cx="117508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 smtClean="0"/>
              <a:t>Actor</a:t>
            </a:r>
            <a:endParaRPr lang="en-US"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7243011" y="152400"/>
            <a:ext cx="3521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Location</a:t>
            </a:r>
          </a:p>
          <a:p>
            <a:r>
              <a:rPr lang="en-US" dirty="0" smtClean="0"/>
              <a:t>Rotation</a:t>
            </a:r>
          </a:p>
          <a:p>
            <a:r>
              <a:rPr lang="en-US" dirty="0" smtClean="0"/>
              <a:t>Scale</a:t>
            </a:r>
          </a:p>
          <a:p>
            <a:r>
              <a:rPr lang="en-US" dirty="0" smtClean="0"/>
              <a:t>Destroy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6536878"/>
      </p:ext>
    </p:extLst>
  </p:cSld>
  <p:clrMapOvr>
    <a:masterClrMapping/>
  </p:clrMapOvr>
</p:sld>
</file>

<file path=ppt/theme/theme1.xml><?xml version="1.0" encoding="utf-8"?>
<a:theme xmlns:a="http://schemas.openxmlformats.org/drawingml/2006/main" name="Depth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メイリオ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pth" id="{7BEAFC2A-325C-49C4-AC08-2B765DA903F9}" vid="{1735E755-43E6-43AA-ABA2-C989ECC79AF5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  <SharedWithUsers xmlns="92e4be8c-5aca-45ec-8e17-deab1f90d7c8">
      <UserInfo>
        <DisplayName/>
        <AccountId xsi:nil="true"/>
        <AccountType/>
      </UserInfo>
    </SharedWithUsers>
    <MediaLengthInSeconds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9C8666D1-5861-44F7-9594-D294B85D8BD4}"/>
</file>

<file path=customXml/itemProps2.xml><?xml version="1.0" encoding="utf-8"?>
<ds:datastoreItem xmlns:ds="http://schemas.openxmlformats.org/officeDocument/2006/customXml" ds:itemID="{908D02EA-A174-485E-A4CC-64030E45FE2B}"/>
</file>

<file path=customXml/itemProps3.xml><?xml version="1.0" encoding="utf-8"?>
<ds:datastoreItem xmlns:ds="http://schemas.openxmlformats.org/officeDocument/2006/customXml" ds:itemID="{4F0ABC9C-9F3D-4140-8102-CBACF2CD8CF5}"/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TM04033923[[fn=Depth]]</Template>
  <TotalTime>149</TotalTime>
  <Words>476</Words>
  <Application>Microsoft Office PowerPoint</Application>
  <PresentationFormat>Widescreen</PresentationFormat>
  <Paragraphs>381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Corbel</vt:lpstr>
      <vt:lpstr>Depth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Nixon</dc:creator>
  <cp:lastModifiedBy>David Nixon</cp:lastModifiedBy>
  <cp:revision>17</cp:revision>
  <dcterms:created xsi:type="dcterms:W3CDTF">2021-04-17T20:38:10Z</dcterms:created>
  <dcterms:modified xsi:type="dcterms:W3CDTF">2021-04-17T23:07:12Z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  <property fmtid="{D5CDD505-2E9C-101B-9397-08002B2CF9AE}" pid="3" name="Order">
    <vt:r8>13630500</vt:r8>
  </property>
  <property fmtid="{D5CDD505-2E9C-101B-9397-08002B2CF9AE}" pid="4" name="_ExtendedDescription">
    <vt:lpwstr/>
  </property>
  <property fmtid="{D5CDD505-2E9C-101B-9397-08002B2CF9AE}" pid="5" name="TriggerFlowInfo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MediaServiceImageTags">
    <vt:lpwstr/>
  </property>
</Properties>
</file>