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6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4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15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4397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73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57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60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80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1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15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52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95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2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593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3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BD96450-BB80-4024-82E0-BC16793B373C}" type="datetimeFigureOut">
              <a:rPr lang="en-US" smtClean="0"/>
              <a:t>4/24/2021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B80719E-F09A-490A-BAB3-84AE2DD630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5696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663" y="762000"/>
            <a:ext cx="5149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collision: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633663" y="2438400"/>
            <a:ext cx="51495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collision: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1101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663" y="762000"/>
            <a:ext cx="271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collision: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633664" y="2438400"/>
            <a:ext cx="2799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collision: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3344779" y="1074821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act of two objects colliding with one another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118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663" y="762000"/>
            <a:ext cx="271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collision: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633664" y="2438400"/>
            <a:ext cx="2799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collision: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3344779" y="1074821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act of two objects colliding with one another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44778" y="2767263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short for “collision volume”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7754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663" y="762000"/>
            <a:ext cx="271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collision: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633664" y="2438400"/>
            <a:ext cx="2799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collision: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3344779" y="1074821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act of two objects colliding with one another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44778" y="2767263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short for “collision volume”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344778" y="3361730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invisible volume used as the bounds of an Actor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3836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663" y="762000"/>
            <a:ext cx="271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collision: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633664" y="2438400"/>
            <a:ext cx="2799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collision: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3344779" y="1074821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act of two objects colliding with one another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44778" y="2767263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short for “collision volume”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344778" y="3361730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invisible volume used as the bounds of an Actor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344778" y="3956197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determines where the “edges” of an Actor are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0662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663" y="762000"/>
            <a:ext cx="271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collision: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633664" y="2438400"/>
            <a:ext cx="2799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collision: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3344779" y="1074821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act of two objects colliding with one another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44778" y="2767263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short for “collision volume”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344778" y="3361730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invisible volume used as the bounds of an Actor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344778" y="3956197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determines where the “edges” of an Actor are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344777" y="4550664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determines the shape of the Actor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84898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33663" y="762000"/>
            <a:ext cx="2711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collision: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633664" y="2438400"/>
            <a:ext cx="2799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collision:</a:t>
            </a:r>
            <a:endParaRPr lang="en-US" sz="5400" dirty="0"/>
          </a:p>
        </p:txBody>
      </p:sp>
      <p:sp>
        <p:nvSpPr>
          <p:cNvPr id="2" name="TextBox 1"/>
          <p:cNvSpPr txBox="1"/>
          <p:nvPr/>
        </p:nvSpPr>
        <p:spPr>
          <a:xfrm>
            <a:off x="3344779" y="1074821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act of two objects colliding with one another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344778" y="2767263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short for “collision volume”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3344778" y="3361730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invisible volume used as the bounds of an Actor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344778" y="3956197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determines where the “edges” of an Actor are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344777" y="4550664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determines the shape of the Actor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344777" y="5145131"/>
            <a:ext cx="8373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an Actor must have one to simulate physics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6291343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DDAAD30-BC61-46F0-95F2-EE07BE5E4DD2}"/>
</file>

<file path=customXml/itemProps2.xml><?xml version="1.0" encoding="utf-8"?>
<ds:datastoreItem xmlns:ds="http://schemas.openxmlformats.org/officeDocument/2006/customXml" ds:itemID="{DDFDC52E-F5FE-45F4-8AF2-4F6855014730}"/>
</file>

<file path=customXml/itemProps3.xml><?xml version="1.0" encoding="utf-8"?>
<ds:datastoreItem xmlns:ds="http://schemas.openxmlformats.org/officeDocument/2006/customXml" ds:itemID="{11882BFC-8035-49C0-BF30-F2619C662171}"/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22</TotalTime>
  <Words>198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Nixon</dc:creator>
  <cp:lastModifiedBy>David Nixon</cp:lastModifiedBy>
  <cp:revision>3</cp:revision>
  <dcterms:created xsi:type="dcterms:W3CDTF">2021-04-25T00:59:15Z</dcterms:created>
  <dcterms:modified xsi:type="dcterms:W3CDTF">2021-04-25T01:21:46Z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13630400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