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5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32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23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472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4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9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30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00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7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7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8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85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2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0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4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598FF9A-7453-4E4B-B95C-FB3F654D7A09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0F8CDEF-4F61-49C7-8EF0-99E733D80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83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16" y="144379"/>
            <a:ext cx="1181501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ACTOR</a:t>
            </a:r>
          </a:p>
          <a:p>
            <a:pPr algn="ctr"/>
            <a:endParaRPr lang="en-US" sz="6000" dirty="0"/>
          </a:p>
          <a:p>
            <a:pPr algn="ctr"/>
            <a:r>
              <a:rPr lang="en-US" sz="6000" dirty="0" smtClean="0"/>
              <a:t>PAWN</a:t>
            </a:r>
          </a:p>
          <a:p>
            <a:pPr algn="ctr"/>
            <a:endParaRPr lang="en-US" sz="6000" dirty="0" smtClean="0"/>
          </a:p>
          <a:p>
            <a:pPr algn="ctr"/>
            <a:r>
              <a:rPr lang="en-US" sz="6000" dirty="0" smtClean="0"/>
              <a:t>CHARACTER</a:t>
            </a:r>
          </a:p>
          <a:p>
            <a:pPr algn="ctr"/>
            <a:endParaRPr lang="en-US" sz="6000" dirty="0"/>
          </a:p>
          <a:p>
            <a:pPr algn="ctr"/>
            <a:r>
              <a:rPr lang="en-US" sz="6000" dirty="0" smtClean="0"/>
              <a:t>MYCHARACTER</a:t>
            </a:r>
            <a:endParaRPr lang="en-US" sz="6000" dirty="0"/>
          </a:p>
        </p:txBody>
      </p:sp>
      <p:sp>
        <p:nvSpPr>
          <p:cNvPr id="5" name="Down Arrow 4"/>
          <p:cNvSpPr/>
          <p:nvPr/>
        </p:nvSpPr>
        <p:spPr>
          <a:xfrm>
            <a:off x="5839326" y="1130968"/>
            <a:ext cx="336885" cy="850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839326" y="2997083"/>
            <a:ext cx="336885" cy="850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55369" y="4848551"/>
            <a:ext cx="336885" cy="8502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732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3B906C6C-A258-451C-AA25-420EF570B5D5}"/>
</file>

<file path=customXml/itemProps2.xml><?xml version="1.0" encoding="utf-8"?>
<ds:datastoreItem xmlns:ds="http://schemas.openxmlformats.org/officeDocument/2006/customXml" ds:itemID="{DEBF6A83-F71F-4E5A-87F3-FB453D69E327}"/>
</file>

<file path=customXml/itemProps3.xml><?xml version="1.0" encoding="utf-8"?>
<ds:datastoreItem xmlns:ds="http://schemas.openxmlformats.org/officeDocument/2006/customXml" ds:itemID="{12A5CAE8-4735-43CE-BA67-6E1580210F7B}"/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5</TotalTime>
  <Words>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Nixon</dc:creator>
  <cp:lastModifiedBy>David Nixon</cp:lastModifiedBy>
  <cp:revision>2</cp:revision>
  <dcterms:created xsi:type="dcterms:W3CDTF">2021-04-18T01:33:55Z</dcterms:created>
  <dcterms:modified xsi:type="dcterms:W3CDTF">2021-04-18T01:39:18Z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13630600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