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6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4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15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397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3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57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60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80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5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2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5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2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9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3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BD96450-BB80-4024-82E0-BC16793B373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69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663" y="762000"/>
            <a:ext cx="1107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4 advantages of using functions: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1101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663" y="762000"/>
            <a:ext cx="1107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4 advantages of using functions: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3858127" y="1981199"/>
            <a:ext cx="4981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366646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663" y="762000"/>
            <a:ext cx="1107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4 advantages of using functions: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3858127" y="1981199"/>
            <a:ext cx="4981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reusability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err="1" smtClean="0"/>
              <a:t>editability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44865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663" y="762000"/>
            <a:ext cx="1107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4 advantages of using functions: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3858127" y="1981199"/>
            <a:ext cx="4981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reusability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err="1" smtClean="0"/>
              <a:t>editability</a:t>
            </a:r>
            <a:endParaRPr lang="en-US" sz="54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119503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663" y="762000"/>
            <a:ext cx="1107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4 advantages of using functions: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3858127" y="1981199"/>
            <a:ext cx="49810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reusability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err="1" smtClean="0"/>
              <a:t>editability</a:t>
            </a:r>
            <a:endParaRPr lang="en-US" sz="54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reliability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readability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2563372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9F6C629-F447-490E-9D84-1DA0D971C7E9}"/>
</file>

<file path=customXml/itemProps2.xml><?xml version="1.0" encoding="utf-8"?>
<ds:datastoreItem xmlns:ds="http://schemas.openxmlformats.org/officeDocument/2006/customXml" ds:itemID="{5BF52182-04D4-4AA2-AA54-619498F5E49B}"/>
</file>

<file path=customXml/itemProps3.xml><?xml version="1.0" encoding="utf-8"?>
<ds:datastoreItem xmlns:ds="http://schemas.openxmlformats.org/officeDocument/2006/customXml" ds:itemID="{6E62FE1E-C78D-4A3D-85E4-1B7E2347AA8C}"/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28</TotalTime>
  <Words>40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Nixon</dc:creator>
  <cp:lastModifiedBy>David Nixon</cp:lastModifiedBy>
  <cp:revision>4</cp:revision>
  <dcterms:created xsi:type="dcterms:W3CDTF">2021-04-25T00:59:15Z</dcterms:created>
  <dcterms:modified xsi:type="dcterms:W3CDTF">2021-05-18T03:38:53Z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13630700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MediaServiceImageTags">
    <vt:lpwstr/>
  </property>
</Properties>
</file>