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customXml" Target="../customXml/item3.xml"/><Relationship Id="rId5" Type="http://schemas.openxmlformats.org/officeDocument/2006/relationships/notesMaster" Target="notesMasters/notesMaster1.xml"/><Relationship Id="rId10" Type="http://schemas.openxmlformats.org/officeDocument/2006/relationships/customXml" Target="../customXml/item2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fdb046262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fdb046262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db0462620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db0462620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db0462620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fdb0462620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Animations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13" y="849050"/>
            <a:ext cx="7203424" cy="3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Animations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13" y="849050"/>
            <a:ext cx="7203424" cy="3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Additive Animations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8713" y="849050"/>
            <a:ext cx="7203424" cy="338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4490ACB4-7181-4781-B1F7-CBB46A46A064}"/>
</file>

<file path=customXml/itemProps2.xml><?xml version="1.0" encoding="utf-8"?>
<ds:datastoreItem xmlns:ds="http://schemas.openxmlformats.org/officeDocument/2006/customXml" ds:itemID="{09624E93-D70E-4527-8FB3-738BBE33D562}"/>
</file>

<file path=customXml/itemProps3.xml><?xml version="1.0" encoding="utf-8"?>
<ds:datastoreItem xmlns:ds="http://schemas.openxmlformats.org/officeDocument/2006/customXml" ds:itemID="{FCE64AC2-AB1E-4744-B7DE-0E19CBC7844D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