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customXml" Target="../customXml/item3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56aa32e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56aa32e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56aa32e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56aa32e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56aa32e6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56aa32e6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56aa32e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56aa32e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56aa32e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56aa32e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56aa32e6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56aa32e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56aa32e6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56aa32e6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Attributes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25" y="948784"/>
            <a:ext cx="7255799" cy="2768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Attributes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462" y="989200"/>
            <a:ext cx="3117075" cy="26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Attributes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25" y="951519"/>
            <a:ext cx="7255800" cy="2608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Attributes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1087650" y="792925"/>
            <a:ext cx="75621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Animation Curves vs Animation Attributes</a:t>
            </a:r>
            <a:endParaRPr sz="18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Curves - Float                            Attributes - Float, Integer, String, Transform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Curves - saved on Skeleton      Attributes - saved on Animation Sequence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Curves - Curves header            Attributes - Attributes header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Attributes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1600" y="941625"/>
            <a:ext cx="3140800" cy="30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Attributes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063" y="1049000"/>
            <a:ext cx="58007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Attributes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025" y="887025"/>
            <a:ext cx="7092801" cy="30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Attributes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475" y="936750"/>
            <a:ext cx="45339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347ACFD-49AD-473E-B74B-7889F97CE638}"/>
</file>

<file path=customXml/itemProps2.xml><?xml version="1.0" encoding="utf-8"?>
<ds:datastoreItem xmlns:ds="http://schemas.openxmlformats.org/officeDocument/2006/customXml" ds:itemID="{E1C78E59-938D-43D0-AAF3-479001C8E417}"/>
</file>

<file path=customXml/itemProps3.xml><?xml version="1.0" encoding="utf-8"?>
<ds:datastoreItem xmlns:ds="http://schemas.openxmlformats.org/officeDocument/2006/customXml" ds:itemID="{B0426177-D12D-4233-BCA2-CF956940573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