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cc84cb3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cc84cb3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Montages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87650" y="877125"/>
            <a:ext cx="718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Three main strengths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group animations together into a single asset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play animations in regular Blueprints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replace animations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3FAFC7A-D495-4881-8411-C84D28A6CD61}"/>
</file>

<file path=customXml/itemProps2.xml><?xml version="1.0" encoding="utf-8"?>
<ds:datastoreItem xmlns:ds="http://schemas.openxmlformats.org/officeDocument/2006/customXml" ds:itemID="{AD65D0FB-5F55-4A82-9097-E93A3BE8A92C}"/>
</file>

<file path=customXml/itemProps3.xml><?xml version="1.0" encoding="utf-8"?>
<ds:datastoreItem xmlns:ds="http://schemas.openxmlformats.org/officeDocument/2006/customXml" ds:itemID="{3170A916-AF72-4D8D-93D2-C76C2CB24F0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