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11" Type="http://schemas.openxmlformats.org/officeDocument/2006/relationships/slide" Target="slides/slide6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70cc799f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70cc799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70cc799f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70cc799f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70cc799f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70cc799f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70cc799f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70cc799f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70cc799f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70cc799f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70cc799f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70cc799f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70cc799f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70cc799f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Anisotropy &amp; Tangent Inputs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isotropic - has the same properties in all directions at any given point; looks same regardless of direction that light hits 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anisotropic - might have different properties depending on the direction or point; looks different based on direction that </a:t>
            </a:r>
            <a:r>
              <a:rPr lang="en">
                <a:solidFill>
                  <a:schemeClr val="dk1"/>
                </a:solidFill>
              </a:rPr>
              <a:t>light hits it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Anisotropy &amp; Tangent Inputs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75" y="974262"/>
            <a:ext cx="3289201" cy="24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0847" y="1042813"/>
            <a:ext cx="4131077" cy="232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Anisotropy &amp; Tangent Inputs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2250" y="942000"/>
            <a:ext cx="3259499" cy="325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Anisotropy &amp; Tangent Inputs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2951" y="867788"/>
            <a:ext cx="3098100" cy="34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Anisotropy &amp; Tangent Inputs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300" y="1210375"/>
            <a:ext cx="4054250" cy="27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Anisotropy &amp; Tangent Inputs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tangent-space normal maps - “tangent maps” for short; used by Unreal; axes oriented relative to the texture; purples and blues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object-space normal maps - axes oriented relative to the object that the texture is applied to; uses a variety of colors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Anisotropy &amp; Tangent Inputs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055" y="750150"/>
            <a:ext cx="2683895" cy="36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3BEE8F1-CAC0-4DFC-A69F-A2558960B991}"/>
</file>

<file path=customXml/itemProps2.xml><?xml version="1.0" encoding="utf-8"?>
<ds:datastoreItem xmlns:ds="http://schemas.openxmlformats.org/officeDocument/2006/customXml" ds:itemID="{460D2D8C-EBC4-453B-883F-94F750244095}"/>
</file>

<file path=customXml/itemProps3.xml><?xml version="1.0" encoding="utf-8"?>
<ds:datastoreItem xmlns:ds="http://schemas.openxmlformats.org/officeDocument/2006/customXml" ds:itemID="{5156017B-F909-4BC9-A9DA-CF7BB3A56E7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