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03a599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03a599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03a599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03a599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f03a599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f03a599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f05c6ef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f05c6ef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Blending Animations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Blending Animations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Blending Animations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Blending Animations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115700" y="954325"/>
            <a:ext cx="7192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Common Ways to Use Skeletal Mesh Animation Blending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</a:t>
            </a:r>
            <a:r>
              <a:rPr b="1" lang="en"/>
              <a:t>steady blend</a:t>
            </a:r>
            <a:r>
              <a:rPr lang="en"/>
              <a:t>” - every bone blended by same % for every frame; used to create “new” animations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</a:t>
            </a:r>
            <a:r>
              <a:rPr b="1" lang="en"/>
              <a:t>transitional blend</a:t>
            </a:r>
            <a:r>
              <a:rPr lang="en"/>
              <a:t>” - % changes, frame by frame; used to create smoother transitions between animations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</a:t>
            </a:r>
            <a:r>
              <a:rPr b="1" lang="en"/>
              <a:t>per bone blend</a:t>
            </a:r>
            <a:r>
              <a:rPr lang="en"/>
              <a:t>” - different % for different Bones; used to have different animations control different sets of bones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0ADA437-73AA-4474-A7BF-F2C1D02690CE}"/>
</file>

<file path=customXml/itemProps2.xml><?xml version="1.0" encoding="utf-8"?>
<ds:datastoreItem xmlns:ds="http://schemas.openxmlformats.org/officeDocument/2006/customXml" ds:itemID="{5E65E20C-1786-4340-8C3F-87136B505175}"/>
</file>

<file path=customXml/itemProps3.xml><?xml version="1.0" encoding="utf-8"?>
<ds:datastoreItem xmlns:ds="http://schemas.openxmlformats.org/officeDocument/2006/customXml" ds:itemID="{157946AE-C44D-415D-A32F-DB6C09E79D1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