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7a0c6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7a0c6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97a0c66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97a0c66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397a0c66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397a0c66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97a0c66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397a0c66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97a0c66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397a0c66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97a0c6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97a0c6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397a0c6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397a0c6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397a0c6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397a0c6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397a0c66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397a0c66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97a0c66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397a0c66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97a0c66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397a0c66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397a0c66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397a0c66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97a0c66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397a0c66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Blueprints - used to script/program; alternative to using C++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Unreal Engine - large collection of pre-existing code used to make games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Unreal Editor - user-friendly way to customize the template code that is generated behind-the-scenes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Everything that can’t be created through an Editor feature must be programmed yourself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Inheritance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inheritance - child class inherits the specification of its parent class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makes defining related classes much quicker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allows you to make changes to common functionality in a single place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5987" y="750763"/>
            <a:ext cx="6468875" cy="36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550" y="721175"/>
            <a:ext cx="7113749" cy="37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689" y="1405413"/>
            <a:ext cx="5224626" cy="23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Every computer program is made from: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reading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comparing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writing data (based on data comparisons)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branching the code (based on data comparisons)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100" y="2961525"/>
            <a:ext cx="6940651" cy="14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Functions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makes code easier to read and makes it reusable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Unreal comes with thousands of premade functions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Event Graph nodes are actually functions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100" y="2744000"/>
            <a:ext cx="6940651" cy="14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are the primary way Unreal Engine controls which code gets executed when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Unreal comes with several predefined Events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100" y="2744000"/>
            <a:ext cx="6940651" cy="14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Object-Oriented Programming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dominant programming paradigm since the 1990s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C++ and Blueprints are object-oriented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class - the central unit of an object-oriented program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class - consists of variables, functions, and events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Objects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object-oriented programs are centered around the interactions between objects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blueprint - a document that specifies how something should be built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houses - instances of a house blueprint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objects - instances of a class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instantiate - a verb that means “to create an object from a class”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838" y="716538"/>
            <a:ext cx="6596326" cy="37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838" y="716538"/>
            <a:ext cx="6596326" cy="37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Blueprints Review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838" y="716538"/>
            <a:ext cx="6596326" cy="37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685EE87-0211-4B36-BE1E-20DDDFB6958D}"/>
</file>

<file path=customXml/itemProps2.xml><?xml version="1.0" encoding="utf-8"?>
<ds:datastoreItem xmlns:ds="http://schemas.openxmlformats.org/officeDocument/2006/customXml" ds:itemID="{F509B5F6-8E9F-4A4D-8C45-6A801A179A35}"/>
</file>

<file path=customXml/itemProps3.xml><?xml version="1.0" encoding="utf-8"?>
<ds:datastoreItem xmlns:ds="http://schemas.openxmlformats.org/officeDocument/2006/customXml" ds:itemID="{3430DC39-C513-4FE6-A307-DBD351C1205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