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customXml" Target="../customXml/item3.xml"/><Relationship Id="rId3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customXml" Target="../customXml/item2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6" Type="http://schemas.openxmlformats.org/officeDocument/2006/relationships/slide" Target="slides/slide1.xml"/><Relationship Id="rId11" Type="http://schemas.openxmlformats.org/officeDocument/2006/relationships/customXml" Target="../customXml/item1.xml"/><Relationship Id="rId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1d73398ee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1d73398ee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1d73398ee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1d73398ee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d73398ee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d73398ee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1d73398ee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1d73398ee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Properties</a:t>
            </a:r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14713" y="767463"/>
            <a:ext cx="5531425" cy="360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Properties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Engineering Theory</a:t>
            </a:r>
            <a:endParaRPr sz="2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modular design</a:t>
            </a:r>
            <a:r>
              <a:rPr lang="en">
                <a:solidFill>
                  <a:schemeClr val="dk1"/>
                </a:solidFill>
              </a:rPr>
              <a:t> - design a system from a set of smaller, self-contained modules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self-contained</a:t>
            </a:r>
            <a:r>
              <a:rPr lang="en">
                <a:solidFill>
                  <a:schemeClr val="dk1"/>
                </a:solidFill>
              </a:rPr>
              <a:t> - internal functionality hidden from rest of system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interdependent system</a:t>
            </a:r>
            <a:r>
              <a:rPr lang="en">
                <a:solidFill>
                  <a:schemeClr val="dk1"/>
                </a:solidFill>
              </a:rPr>
              <a:t> - system where the parts are highly dependent on one another to function correctly; hard to modify and more buggy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Properties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052525" y="863550"/>
            <a:ext cx="7255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Variable and Function Scope</a:t>
            </a:r>
            <a:endParaRPr sz="21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you should give class members the least amount of access possible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helps enforce good modular design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Properties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2526" y="1056145"/>
            <a:ext cx="7255801" cy="207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052525" y="106375"/>
            <a:ext cx="7255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Properties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52526" y="1056145"/>
            <a:ext cx="7255801" cy="2074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9" ma:contentTypeDescription="Create a new document." ma:contentTypeScope="" ma:versionID="0f295b4eaac5758ed5fac4959b75d881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57dd884e41ecc57e715e77a3a1c4b2cc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CF1C72E8-58C8-479C-9B17-31C53F2F83E1}"/>
</file>

<file path=customXml/itemProps2.xml><?xml version="1.0" encoding="utf-8"?>
<ds:datastoreItem xmlns:ds="http://schemas.openxmlformats.org/officeDocument/2006/customXml" ds:itemID="{7733B30B-4F99-483C-BB9A-C0E85ABC255B}"/>
</file>

<file path=customXml/itemProps3.xml><?xml version="1.0" encoding="utf-8"?>
<ds:datastoreItem xmlns:ds="http://schemas.openxmlformats.org/officeDocument/2006/customXml" ds:itemID="{F0B1A9E2-DA7A-4545-B7F0-BC336948260A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