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3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a58784d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a58784d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a58784de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a58784de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a58784de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a58784de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58784de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58784de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Overview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Functions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concept comes from mathematics and computer science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to define a set of instructions by name/symbol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useful in proofs, theorems, and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Advantages of Functions</a:t>
            </a:r>
            <a:endParaRPr sz="22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reusability - can be used over and over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editability - easy to modify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reliability - less code defects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readability - easier to read, write, and comprehend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Overview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576" y="768275"/>
            <a:ext cx="4963699" cy="360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Overview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6802" y="744050"/>
            <a:ext cx="3687250" cy="36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D3015A31-57F4-4F22-A713-C2344287EE89}"/>
</file>

<file path=customXml/itemProps2.xml><?xml version="1.0" encoding="utf-8"?>
<ds:datastoreItem xmlns:ds="http://schemas.openxmlformats.org/officeDocument/2006/customXml" ds:itemID="{63AE18B2-A0D8-4F20-80B7-31036C2F7F45}"/>
</file>

<file path=customXml/itemProps3.xml><?xml version="1.0" encoding="utf-8"?>
<ds:datastoreItem xmlns:ds="http://schemas.openxmlformats.org/officeDocument/2006/customXml" ds:itemID="{D2FFD7D6-72B2-4A42-A51D-540423C97B3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