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92000"/>
  <p:notesSz cx="6858000" cy="9144000"/>
  <p:embeddedFontLst>
    <p:embeddedFont>
      <p:font typeface="Gill Sans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5BF20F-CF10-4774-89E9-A79783E7637C}">
  <a:tblStyle styleId="{A55BF20F-CF10-4774-89E9-A79783E7637C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7E8"/>
          </a:solidFill>
        </a:fill>
      </a:tcStyle>
    </a:wholeTbl>
    <a:band1H>
      <a:tcTxStyle/>
      <a:tcStyle>
        <a:fill>
          <a:solidFill>
            <a:srgbClr val="E5CBCD"/>
          </a:solidFill>
        </a:fill>
      </a:tcStyle>
    </a:band1H>
    <a:band2H>
      <a:tcTxStyle/>
    </a:band2H>
    <a:band1V>
      <a:tcTxStyle/>
      <a:tcStyle>
        <a:fill>
          <a:solidFill>
            <a:srgbClr val="E5CBCD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GillSans-bold.fntdata"/><Relationship Id="rId3" Type="http://schemas.openxmlformats.org/officeDocument/2006/relationships/tableStyles" Target="tableStyles.xml"/><Relationship Id="rId7" Type="http://schemas.openxmlformats.org/officeDocument/2006/relationships/font" Target="fonts/GillSans-regular.fntdata"/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customXml" Target="../customXml/item3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0" name="Google Shape;20;p2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3" name="Google Shape;73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10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1" name="Google Shape;81;p10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" name="Google Shape;7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/>
          <p:nvPr>
            <p:ph type="title"/>
          </p:nvPr>
        </p:nvSpPr>
        <p:spPr>
          <a:xfrm>
            <a:off x="1451575" y="420275"/>
            <a:ext cx="96033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Recommended Landscape Sizes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p13"/>
          <p:cNvGraphicFramePr/>
          <p:nvPr/>
        </p:nvGraphicFramePr>
        <p:xfrm>
          <a:off x="1450975" y="11333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{A55BF20F-CF10-4774-89E9-A79783E7637C}</a:tableStyleId>
              </a:tblPr>
              <a:tblGrid>
                <a:gridCol w="2401100"/>
                <a:gridCol w="2401100"/>
                <a:gridCol w="2401100"/>
                <a:gridCol w="2401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Overall Resolution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Section Size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Sections Per 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 of Components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8129 x 8129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127x127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2x2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32x32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4033 x 4033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63x63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2x2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32x32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2017 x 2017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63x63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2x2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16x16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1009 x 1009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63x63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2x2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8x8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1009 x 1009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63x63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16x16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505 x 505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63x63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2x2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4x4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505 x 505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63x63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8x8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253 x 253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63x63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2x2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2x2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253 x 253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63x63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4x4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127 x 127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63x63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2x2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127 x 127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63x63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1x1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2x2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solidFill>
                      <a:srgbClr val="E5CB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60D276F-A570-4A73-AB32-E18AC0B74529}"/>
</file>

<file path=customXml/itemProps2.xml><?xml version="1.0" encoding="utf-8"?>
<ds:datastoreItem xmlns:ds="http://schemas.openxmlformats.org/officeDocument/2006/customXml" ds:itemID="{EE2EE0F8-DF16-4543-8C05-E06F14DC860C}"/>
</file>

<file path=customXml/itemProps3.xml><?xml version="1.0" encoding="utf-8"?>
<ds:datastoreItem xmlns:ds="http://schemas.openxmlformats.org/officeDocument/2006/customXml" ds:itemID="{7957BDB3-DD26-4D7C-A965-DDDCAB692241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