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2" Type="http://schemas.openxmlformats.org/officeDocument/2006/relationships/custom-properties" Target="docProps/custom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1.xml"/><Relationship Id="rId3" Type="http://schemas.openxmlformats.org/officeDocument/2006/relationships/presProps" Target="presProps.xml"/><Relationship Id="rId7" Type="http://schemas.openxmlformats.org/officeDocument/2006/relationships/slide" Target="slides/slide2.xml"/><Relationship Id="rId2" Type="http://schemas.openxmlformats.org/officeDocument/2006/relationships/viewProps" Target="viewProps.xml"/><Relationship Id="rId1" Type="http://schemas.openxmlformats.org/officeDocument/2006/relationships/theme" Target="theme/theme1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10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9" Type="http://schemas.openxmlformats.org/officeDocument/2006/relationships/customXml" Target="../customXml/item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2ad8d5a40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2ad8d5a40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1052525" y="106375"/>
            <a:ext cx="7255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Landscape Sculpt Mode</a:t>
            </a:r>
            <a:endParaRPr/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1052525" y="679075"/>
            <a:ext cx="7255800" cy="48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Retopologize Tool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90150" y="1242650"/>
            <a:ext cx="4580549" cy="304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1052525" y="106375"/>
            <a:ext cx="7255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Landscape Sculpt Mode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1052525" y="679075"/>
            <a:ext cx="7255800" cy="48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Retopologize Tool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90150" y="1242650"/>
            <a:ext cx="4580549" cy="304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5EC4FAED17FD4FA002B715A7CB3129" ma:contentTypeVersion="19" ma:contentTypeDescription="Create a new document." ma:contentTypeScope="" ma:versionID="0f295b4eaac5758ed5fac4959b75d881">
  <xsd:schema xmlns:xsd="http://www.w3.org/2001/XMLSchema" xmlns:xs="http://www.w3.org/2001/XMLSchema" xmlns:p="http://schemas.microsoft.com/office/2006/metadata/properties" xmlns:ns2="92e4be8c-5aca-45ec-8e17-deab1f90d7c8" xmlns:ns3="92b31412-8c8f-44f1-a883-141cef3f34cc" targetNamespace="http://schemas.microsoft.com/office/2006/metadata/properties" ma:root="true" ma:fieldsID="57dd884e41ecc57e715e77a3a1c4b2cc" ns2:_="" ns3:_="">
    <xsd:import namespace="92e4be8c-5aca-45ec-8e17-deab1f90d7c8"/>
    <xsd:import namespace="92b31412-8c8f-44f1-a883-141cef3f34c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Duration" minOccurs="0"/>
                <xsd:element ref="ns3:MediaLengthInSeconds" minOccurs="0"/>
                <xsd:element ref="ns3:MediaServiceLocation" minOccurs="0"/>
                <xsd:element ref="ns3:lcf76f155ced4ddcb4097134ff3c332f" minOccurs="0"/>
                <xsd:element ref="ns2:TaxCatchAll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e4be8c-5aca-45ec-8e17-deab1f90d7c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d795d2f5-1cbf-45cb-9409-0dc909a94953}" ma:internalName="TaxCatchAll" ma:showField="CatchAllData" ma:web="92e4be8c-5aca-45ec-8e17-deab1f90d7c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b31412-8c8f-44f1-a883-141cef3f34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Duration" ma:index="19" nillable="true" ma:displayName="Duration" ma:internalName="Duration">
      <xsd:simpleType>
        <xsd:restriction base="dms:Text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c4206cbd-ed67-49c0-b8a0-af32ee4f262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26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2b31412-8c8f-44f1-a883-141cef3f34cc">
      <Terms xmlns="http://schemas.microsoft.com/office/infopath/2007/PartnerControls"/>
    </lcf76f155ced4ddcb4097134ff3c332f>
    <TaxCatchAll xmlns="92e4be8c-5aca-45ec-8e17-deab1f90d7c8" xsi:nil="true"/>
    <Duration xmlns="92b31412-8c8f-44f1-a883-141cef3f34cc" xsi:nil="true"/>
  </documentManagement>
</p:properties>
</file>

<file path=customXml/itemProps1.xml><?xml version="1.0" encoding="utf-8"?>
<ds:datastoreItem xmlns:ds="http://schemas.openxmlformats.org/officeDocument/2006/customXml" ds:itemID="{C661DBF1-B207-4BA5-84B7-D141F057817F}"/>
</file>

<file path=customXml/itemProps2.xml><?xml version="1.0" encoding="utf-8"?>
<ds:datastoreItem xmlns:ds="http://schemas.openxmlformats.org/officeDocument/2006/customXml" ds:itemID="{FFA2D2CA-26BA-4C8B-93F6-A1F602F7412A}"/>
</file>

<file path=customXml/itemProps3.xml><?xml version="1.0" encoding="utf-8"?>
<ds:datastoreItem xmlns:ds="http://schemas.openxmlformats.org/officeDocument/2006/customXml" ds:itemID="{5D1D2D0B-FAC0-4B40-9C93-1128E4FCAEF5}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0x010100AF5EC4FAED17FD4FA002B715A7CB3129</vt:lpwstr>
  </property>
</Properties>
</file>