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viewProps" Target="viewProps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of Detail (LOD)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8061" y="787300"/>
            <a:ext cx="6344726" cy="35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8D48FA38-306A-40A7-87CA-AFC149DFE849}"/>
</file>

<file path=customXml/itemProps2.xml><?xml version="1.0" encoding="utf-8"?>
<ds:datastoreItem xmlns:ds="http://schemas.openxmlformats.org/officeDocument/2006/customXml" ds:itemID="{8AD33EC1-8405-482A-B803-7ED82A8083E6}"/>
</file>

<file path=customXml/itemProps3.xml><?xml version="1.0" encoding="utf-8"?>
<ds:datastoreItem xmlns:ds="http://schemas.openxmlformats.org/officeDocument/2006/customXml" ds:itemID="{F46DEDD4-BF12-4680-970B-AFC80AE5CB38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