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viewProps" Target="viewProps.xml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10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9" Type="http://schemas.openxmlformats.org/officeDocument/2006/relationships/customXml" Target="../customXml/item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4121b463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24121b463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4121b463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4121b463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Macros vs. Functions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1052525" y="863550"/>
            <a:ext cx="725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Similarities</a:t>
            </a:r>
            <a:endParaRPr sz="20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r</a:t>
            </a:r>
            <a:r>
              <a:rPr lang="en" sz="1600">
                <a:solidFill>
                  <a:schemeClr val="dk1"/>
                </a:solidFill>
              </a:rPr>
              <a:t>eusable graph of nodes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use with a single node, which can have inputs and outputs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define functionality in a single place, and any changes will apply everywhere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Macros vs. Functions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052525" y="863550"/>
            <a:ext cx="725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Differences</a:t>
            </a:r>
            <a:endParaRPr sz="20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main difference is that Functions are called and Macros get replaced by the nodes of its graph during compilation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Advantage: can use latent, time-based nodes with Macros (Delay/Timeline nodes)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Advantage: can have multiple execution wires in and out of a Macro node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Disadvantage: can’t use Macro defined in a Blueprint in a different Blueprint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Disadvantage: can’t override Macros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FD46A73E-F6AB-4955-83BA-189426F87EFF}"/>
</file>

<file path=customXml/itemProps2.xml><?xml version="1.0" encoding="utf-8"?>
<ds:datastoreItem xmlns:ds="http://schemas.openxmlformats.org/officeDocument/2006/customXml" ds:itemID="{AE2ABC89-4A99-48DC-A4F7-2F0F3C4371C8}"/>
</file>

<file path=customXml/itemProps3.xml><?xml version="1.0" encoding="utf-8"?>
<ds:datastoreItem xmlns:ds="http://schemas.openxmlformats.org/officeDocument/2006/customXml" ds:itemID="{3AC91A4B-4B51-427D-8D08-6E3AD652174B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