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d54ba20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d54ba20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54ba20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54ba20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variable collection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unordered list of things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of pairs of elements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elements can be same or different types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 pair must be same type combination, such as String-Float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can’t use Boolean, Text, or Rotator type for first element of pair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762" y="877100"/>
            <a:ext cx="6962474" cy="32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4E8EB3D-6856-4F88-AB9A-6FBBACAFF38A}"/>
</file>

<file path=customXml/itemProps2.xml><?xml version="1.0" encoding="utf-8"?>
<ds:datastoreItem xmlns:ds="http://schemas.openxmlformats.org/officeDocument/2006/customXml" ds:itemID="{39D1153C-2E54-4A09-81F8-C53CF8333E52}"/>
</file>

<file path=customXml/itemProps3.xml><?xml version="1.0" encoding="utf-8"?>
<ds:datastoreItem xmlns:ds="http://schemas.openxmlformats.org/officeDocument/2006/customXml" ds:itemID="{90F29D0E-1E13-48BA-AF6E-C36E39318E44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