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46d071c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46d071c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46d071c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46d071c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46d071c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46d071c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46d071cb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46d071cb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46d071cb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46d071c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 Targets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87650" y="877125"/>
            <a:ext cx="718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56" name="Google Shape;56;p13"/>
          <p:cNvSpPr txBox="1"/>
          <p:nvPr/>
        </p:nvSpPr>
        <p:spPr>
          <a:xfrm>
            <a:off x="1087650" y="799950"/>
            <a:ext cx="72207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skeletal animation</a:t>
            </a:r>
            <a:r>
              <a:rPr lang="en"/>
              <a:t> - manipulate the Bones of a Skeleton asset to change the vertices of a Skeletal Mesh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/>
              <a:t>morph target animation</a:t>
            </a:r>
            <a:r>
              <a:rPr lang="en"/>
              <a:t> - manipulate the vertices of a Skeletal Mesh </a:t>
            </a:r>
            <a:r>
              <a:rPr i="1" lang="en"/>
              <a:t>directly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 Targets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087650" y="877125"/>
            <a:ext cx="718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3" name="Google Shape;63;p14"/>
          <p:cNvSpPr txBox="1"/>
          <p:nvPr/>
        </p:nvSpPr>
        <p:spPr>
          <a:xfrm>
            <a:off x="1087650" y="799950"/>
            <a:ext cx="7220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in external software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3DS Max</a:t>
            </a:r>
            <a:r>
              <a:rPr lang="en"/>
              <a:t> - Morph Targets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Maya</a:t>
            </a:r>
            <a:r>
              <a:rPr lang="en"/>
              <a:t> - Blend Shapes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/>
              <a:t>Blender</a:t>
            </a:r>
            <a:r>
              <a:rPr lang="en"/>
              <a:t> - Shape Keys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 Targets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087650" y="877125"/>
            <a:ext cx="718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0" name="Google Shape;70;p15"/>
          <p:cNvSpPr txBox="1"/>
          <p:nvPr/>
        </p:nvSpPr>
        <p:spPr>
          <a:xfrm>
            <a:off x="1087650" y="799950"/>
            <a:ext cx="7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25" y="882845"/>
            <a:ext cx="7255800" cy="341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 Targets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087650" y="877125"/>
            <a:ext cx="718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8" name="Google Shape;78;p16"/>
          <p:cNvSpPr txBox="1"/>
          <p:nvPr/>
        </p:nvSpPr>
        <p:spPr>
          <a:xfrm>
            <a:off x="1087650" y="799950"/>
            <a:ext cx="7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882845"/>
            <a:ext cx="7255800" cy="341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 Targets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087650" y="877125"/>
            <a:ext cx="718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6" name="Google Shape;86;p17"/>
          <p:cNvSpPr txBox="1"/>
          <p:nvPr/>
        </p:nvSpPr>
        <p:spPr>
          <a:xfrm>
            <a:off x="1087650" y="799950"/>
            <a:ext cx="7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882845"/>
            <a:ext cx="7255800" cy="341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2057576-A809-401D-BE61-783F6F900877}"/>
</file>

<file path=customXml/itemProps2.xml><?xml version="1.0" encoding="utf-8"?>
<ds:datastoreItem xmlns:ds="http://schemas.openxmlformats.org/officeDocument/2006/customXml" ds:itemID="{C640686C-43FB-40F8-8834-A90A8856F22D}"/>
</file>

<file path=customXml/itemProps3.xml><?xml version="1.0" encoding="utf-8"?>
<ds:datastoreItem xmlns:ds="http://schemas.openxmlformats.org/officeDocument/2006/customXml" ds:itemID="{2116D226-E016-4765-A4B4-584D897FF94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