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87a1b11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87a1b11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References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888" y="1357313"/>
            <a:ext cx="48482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References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075" y="738825"/>
            <a:ext cx="6218700" cy="37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982675" y="2422975"/>
            <a:ext cx="10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7F35CAA-F0CA-4E51-9CDC-3CCF49849BF3}"/>
</file>

<file path=customXml/itemProps2.xml><?xml version="1.0" encoding="utf-8"?>
<ds:datastoreItem xmlns:ds="http://schemas.openxmlformats.org/officeDocument/2006/customXml" ds:itemID="{4FBA43D2-EE96-499B-834E-3CEC0A106BB6}"/>
</file>

<file path=customXml/itemProps3.xml><?xml version="1.0" encoding="utf-8"?>
<ds:datastoreItem xmlns:ds="http://schemas.openxmlformats.org/officeDocument/2006/customXml" ds:itemID="{D90DB31A-D315-4FAF-AA05-220736B0D91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