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customXml" Target="../customXml/item1.xml"/><Relationship Id="rId2" Type="http://schemas.openxmlformats.org/officeDocument/2006/relationships/viewProps" Target="viewProps.xml"/><Relationship Id="rId1" Type="http://schemas.openxmlformats.org/officeDocument/2006/relationships/theme" Target="theme/theme1.xml"/><Relationship Id="rId11" Type="http://schemas.openxmlformats.org/officeDocument/2006/relationships/slide" Target="slides/slide6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customXml" Target="../customXml/item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137cdb274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137cdb274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137cdb2744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137cdb2744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137cdb2744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137cdb2744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137cdb2744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137cdb2744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137cdb2744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137cdb2744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137cdb2744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137cdb2744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1052525" y="106375"/>
            <a:ext cx="725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Sets</a:t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1052525" y="863550"/>
            <a:ext cx="7255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variable containers that contain a list of values of the same data type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unordered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can’t store duplicate values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slightly faster than Arrays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1052525" y="106375"/>
            <a:ext cx="725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1052525" y="863550"/>
            <a:ext cx="7255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Reasons to use a Set instead of an Array: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faster performance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enforce the uniqueness of data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comparison of lists - union, intersection, and difference operations - Venn diagrams are used to graphically represents the comparison of two lists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1052525" y="106375"/>
            <a:ext cx="725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Sets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51875" y="746750"/>
            <a:ext cx="6257100" cy="365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1052525" y="106375"/>
            <a:ext cx="725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Sets</a:t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51875" y="746750"/>
            <a:ext cx="6257100" cy="365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1052525" y="106375"/>
            <a:ext cx="725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Sets</a:t>
            </a:r>
            <a:endParaRPr/>
          </a:p>
        </p:txBody>
      </p:sp>
      <p:pic>
        <p:nvPicPr>
          <p:cNvPr id="79" name="Google Shape;79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51875" y="746750"/>
            <a:ext cx="6257100" cy="365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1052525" y="106375"/>
            <a:ext cx="725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Sets</a:t>
            </a:r>
            <a:endParaRPr/>
          </a:p>
        </p:txBody>
      </p:sp>
      <p:pic>
        <p:nvPicPr>
          <p:cNvPr id="85" name="Google Shape;85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51875" y="746750"/>
            <a:ext cx="6257100" cy="365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5EC4FAED17FD4FA002B715A7CB3129" ma:contentTypeVersion="19" ma:contentTypeDescription="Create a new document." ma:contentTypeScope="" ma:versionID="0f295b4eaac5758ed5fac4959b75d881">
  <xsd:schema xmlns:xsd="http://www.w3.org/2001/XMLSchema" xmlns:xs="http://www.w3.org/2001/XMLSchema" xmlns:p="http://schemas.microsoft.com/office/2006/metadata/properties" xmlns:ns2="92e4be8c-5aca-45ec-8e17-deab1f90d7c8" xmlns:ns3="92b31412-8c8f-44f1-a883-141cef3f34cc" targetNamespace="http://schemas.microsoft.com/office/2006/metadata/properties" ma:root="true" ma:fieldsID="57dd884e41ecc57e715e77a3a1c4b2cc" ns2:_="" ns3:_="">
    <xsd:import namespace="92e4be8c-5aca-45ec-8e17-deab1f90d7c8"/>
    <xsd:import namespace="92b31412-8c8f-44f1-a883-141cef3f34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Duration" minOccurs="0"/>
                <xsd:element ref="ns3:MediaLengthInSeconds" minOccurs="0"/>
                <xsd:element ref="ns3:MediaServiceLocation" minOccurs="0"/>
                <xsd:element ref="ns3:lcf76f155ced4ddcb4097134ff3c332f" minOccurs="0"/>
                <xsd:element ref="ns2:TaxCatchAll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4be8c-5aca-45ec-8e17-deab1f90d7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d795d2f5-1cbf-45cb-9409-0dc909a94953}" ma:internalName="TaxCatchAll" ma:showField="CatchAllData" ma:web="92e4be8c-5aca-45ec-8e17-deab1f90d7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31412-8c8f-44f1-a883-141cef3f34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uration" ma:index="19" nillable="true" ma:displayName="Duration" ma:internalName="Duration">
      <xsd:simpleType>
        <xsd:restriction base="dms:Text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6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2b31412-8c8f-44f1-a883-141cef3f34cc">
      <Terms xmlns="http://schemas.microsoft.com/office/infopath/2007/PartnerControls"/>
    </lcf76f155ced4ddcb4097134ff3c332f>
    <TaxCatchAll xmlns="92e4be8c-5aca-45ec-8e17-deab1f90d7c8" xsi:nil="true"/>
    <Duration xmlns="92b31412-8c8f-44f1-a883-141cef3f34cc" xsi:nil="true"/>
  </documentManagement>
</p:properties>
</file>

<file path=customXml/itemProps1.xml><?xml version="1.0" encoding="utf-8"?>
<ds:datastoreItem xmlns:ds="http://schemas.openxmlformats.org/officeDocument/2006/customXml" ds:itemID="{A14AFAE7-B1C3-4AAA-B8C4-621174EF7FD9}"/>
</file>

<file path=customXml/itemProps2.xml><?xml version="1.0" encoding="utf-8"?>
<ds:datastoreItem xmlns:ds="http://schemas.openxmlformats.org/officeDocument/2006/customXml" ds:itemID="{00684CAD-11A1-4CAA-A791-8EE1D7E27641}"/>
</file>

<file path=customXml/itemProps3.xml><?xml version="1.0" encoding="utf-8"?>
<ds:datastoreItem xmlns:ds="http://schemas.openxmlformats.org/officeDocument/2006/customXml" ds:itemID="{73E39EC8-9833-4071-9489-531A995103B8}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0x010100AF5EC4FAED17FD4FA002B715A7CB3129</vt:lpwstr>
  </property>
</Properties>
</file>