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2" Type="http://schemas.openxmlformats.org/officeDocument/2006/relationships/custom-properties" Target="docProps/custom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8" Type="http://schemas.openxmlformats.org/officeDocument/2006/relationships/slide" Target="slides/slide3.xml"/><Relationship Id="rId3" Type="http://schemas.openxmlformats.org/officeDocument/2006/relationships/presProps" Target="presProps.xml"/><Relationship Id="rId21" Type="http://schemas.openxmlformats.org/officeDocument/2006/relationships/customXml" Target="../customXml/item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7" Type="http://schemas.openxmlformats.org/officeDocument/2006/relationships/slide" Target="slides/slide2.xml"/><Relationship Id="rId2" Type="http://schemas.openxmlformats.org/officeDocument/2006/relationships/viewProps" Target="viewProps.xml"/><Relationship Id="rId16" Type="http://schemas.openxmlformats.org/officeDocument/2006/relationships/slide" Target="slides/slide11.xml"/><Relationship Id="rId20" Type="http://schemas.openxmlformats.org/officeDocument/2006/relationships/customXml" Target="../customXml/item1.xml"/><Relationship Id="rId11" Type="http://schemas.openxmlformats.org/officeDocument/2006/relationships/slide" Target="slides/slide6.xml"/><Relationship Id="rId1" Type="http://schemas.openxmlformats.org/officeDocument/2006/relationships/theme" Target="theme/theme2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5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customXml" Target="../customXml/item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cae375f595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cae375f595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cae375f595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cae375f595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cae375f595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cae375f595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cae375f595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cae375f595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cae375f595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cae375f595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cae375f595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cae375f595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cae375f595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cae375f595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cae375f595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cae375f595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cae375f595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cae375f595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cae375f595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cae375f595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cae375f595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cae375f595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cae375f595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cae375f595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cae375f595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cae375f595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1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7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8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14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6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5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1052525" y="106375"/>
            <a:ext cx="7255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Skeletal Mesh Animation Overview</a:t>
            </a:r>
            <a:endParaRPr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95850" y="746125"/>
            <a:ext cx="2969126" cy="3651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1052525" y="106375"/>
            <a:ext cx="7255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Skeletal Mesh Animation Overview</a:t>
            </a:r>
            <a:endParaRPr/>
          </a:p>
        </p:txBody>
      </p:sp>
      <p:pic>
        <p:nvPicPr>
          <p:cNvPr id="109" name="Google Shape;109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67925" y="757250"/>
            <a:ext cx="2624999" cy="3629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1052525" y="106375"/>
            <a:ext cx="7255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Skeletal Mesh Animation Overview</a:t>
            </a:r>
            <a:endParaRPr/>
          </a:p>
        </p:txBody>
      </p:sp>
      <p:pic>
        <p:nvPicPr>
          <p:cNvPr id="115" name="Google Shape;11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09963" y="725287"/>
            <a:ext cx="1940925" cy="369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>
            <a:off x="1052525" y="106375"/>
            <a:ext cx="7255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Skeletal Mesh Animation Overview</a:t>
            </a:r>
            <a:endParaRPr/>
          </a:p>
        </p:txBody>
      </p:sp>
      <p:pic>
        <p:nvPicPr>
          <p:cNvPr id="121" name="Google Shape;121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52538" y="738338"/>
            <a:ext cx="1855775" cy="366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/>
          <p:nvPr>
            <p:ph type="title"/>
          </p:nvPr>
        </p:nvSpPr>
        <p:spPr>
          <a:xfrm>
            <a:off x="1052525" y="106375"/>
            <a:ext cx="7255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Skeletal Mesh Animation Overview</a:t>
            </a:r>
            <a:endParaRPr/>
          </a:p>
        </p:txBody>
      </p:sp>
      <p:pic>
        <p:nvPicPr>
          <p:cNvPr id="127" name="Google Shape;127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51700" y="760337"/>
            <a:ext cx="6440602" cy="362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6"/>
          <p:cNvSpPr txBox="1"/>
          <p:nvPr>
            <p:ph type="title"/>
          </p:nvPr>
        </p:nvSpPr>
        <p:spPr>
          <a:xfrm>
            <a:off x="1052525" y="106375"/>
            <a:ext cx="7255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Skeletal Mesh Animation Overview</a:t>
            </a:r>
            <a:endParaRPr/>
          </a:p>
        </p:txBody>
      </p:sp>
      <p:sp>
        <p:nvSpPr>
          <p:cNvPr id="133" name="Google Shape;133;p26"/>
          <p:cNvSpPr txBox="1"/>
          <p:nvPr/>
        </p:nvSpPr>
        <p:spPr>
          <a:xfrm>
            <a:off x="1070075" y="856075"/>
            <a:ext cx="7220700" cy="25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Things to do in Unreal Engine</a:t>
            </a:r>
            <a:endParaRPr sz="18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what animations should play when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blending animations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combining animations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making animations have an effect</a:t>
            </a:r>
            <a:endParaRPr sz="1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1052525" y="106375"/>
            <a:ext cx="7255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Skeletal Mesh Animation Overview</a:t>
            </a:r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95850" y="746125"/>
            <a:ext cx="2969126" cy="3651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1052525" y="106375"/>
            <a:ext cx="7255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Skeletal Mesh Animation Overview</a:t>
            </a:r>
            <a:endParaRPr/>
          </a:p>
        </p:txBody>
      </p:sp>
      <p:pic>
        <p:nvPicPr>
          <p:cNvPr id="67" name="Google Shape;67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95850" y="746125"/>
            <a:ext cx="2969126" cy="3651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1052525" y="106375"/>
            <a:ext cx="7255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Skeletal Mesh Animation Overview</a:t>
            </a:r>
            <a:endParaRPr/>
          </a:p>
        </p:txBody>
      </p:sp>
      <p:pic>
        <p:nvPicPr>
          <p:cNvPr id="73" name="Google Shape;73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95850" y="746125"/>
            <a:ext cx="2969126" cy="3651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1052525" y="106375"/>
            <a:ext cx="7255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Skeletal Mesh Animation Overview</a:t>
            </a:r>
            <a:endParaRPr/>
          </a:p>
        </p:txBody>
      </p:sp>
      <p:pic>
        <p:nvPicPr>
          <p:cNvPr id="79" name="Google Shape;79;p17"/>
          <p:cNvPicPr preferRelativeResize="0"/>
          <p:nvPr/>
        </p:nvPicPr>
        <p:blipFill rotWithShape="1">
          <a:blip r:embed="rId4">
            <a:alphaModFix/>
          </a:blip>
          <a:srcRect b="317" l="0" r="0" t="327"/>
          <a:stretch/>
        </p:blipFill>
        <p:spPr>
          <a:xfrm>
            <a:off x="3195850" y="746125"/>
            <a:ext cx="2969126" cy="365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1052525" y="106375"/>
            <a:ext cx="7255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Skeletal Mesh Animation Overview</a:t>
            </a:r>
            <a:endParaRPr/>
          </a:p>
        </p:txBody>
      </p:sp>
      <p:pic>
        <p:nvPicPr>
          <p:cNvPr id="85" name="Google Shape;85;p18"/>
          <p:cNvPicPr preferRelativeResize="0"/>
          <p:nvPr/>
        </p:nvPicPr>
        <p:blipFill rotWithShape="1">
          <a:blip r:embed="rId4">
            <a:alphaModFix/>
          </a:blip>
          <a:srcRect b="317" l="0" r="0" t="327"/>
          <a:stretch/>
        </p:blipFill>
        <p:spPr>
          <a:xfrm>
            <a:off x="3195850" y="746125"/>
            <a:ext cx="2969126" cy="365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1052525" y="106375"/>
            <a:ext cx="7255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Skeletal Mesh Animation Overview</a:t>
            </a:r>
            <a:endParaRPr/>
          </a:p>
        </p:txBody>
      </p:sp>
      <p:pic>
        <p:nvPicPr>
          <p:cNvPr id="91" name="Google Shape;9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67925" y="757250"/>
            <a:ext cx="2624999" cy="3629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1052525" y="106375"/>
            <a:ext cx="7255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Skeletal Mesh Animation Overview</a:t>
            </a:r>
            <a:endParaRPr/>
          </a:p>
        </p:txBody>
      </p:sp>
      <p:pic>
        <p:nvPicPr>
          <p:cNvPr id="97" name="Google Shape;97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67925" y="757250"/>
            <a:ext cx="2624999" cy="3629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1052525" y="106375"/>
            <a:ext cx="7255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Skeletal Mesh Animation Overview</a:t>
            </a:r>
            <a:endParaRPr/>
          </a:p>
        </p:txBody>
      </p:sp>
      <p:pic>
        <p:nvPicPr>
          <p:cNvPr id="103" name="Google Shape;103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67925" y="757250"/>
            <a:ext cx="2624999" cy="3629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F5EC4FAED17FD4FA002B715A7CB3129" ma:contentTypeVersion="19" ma:contentTypeDescription="Create a new document." ma:contentTypeScope="" ma:versionID="0f295b4eaac5758ed5fac4959b75d881">
  <xsd:schema xmlns:xsd="http://www.w3.org/2001/XMLSchema" xmlns:xs="http://www.w3.org/2001/XMLSchema" xmlns:p="http://schemas.microsoft.com/office/2006/metadata/properties" xmlns:ns2="92e4be8c-5aca-45ec-8e17-deab1f90d7c8" xmlns:ns3="92b31412-8c8f-44f1-a883-141cef3f34cc" targetNamespace="http://schemas.microsoft.com/office/2006/metadata/properties" ma:root="true" ma:fieldsID="57dd884e41ecc57e715e77a3a1c4b2cc" ns2:_="" ns3:_="">
    <xsd:import namespace="92e4be8c-5aca-45ec-8e17-deab1f90d7c8"/>
    <xsd:import namespace="92b31412-8c8f-44f1-a883-141cef3f34cc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Duration" minOccurs="0"/>
                <xsd:element ref="ns3:MediaLengthInSeconds" minOccurs="0"/>
                <xsd:element ref="ns3:MediaServiceLocation" minOccurs="0"/>
                <xsd:element ref="ns3:lcf76f155ced4ddcb4097134ff3c332f" minOccurs="0"/>
                <xsd:element ref="ns2:TaxCatchAll" minOccurs="0"/>
                <xsd:element ref="ns3:MediaServiceSearchPropertie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e4be8c-5aca-45ec-8e17-deab1f90d7c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d795d2f5-1cbf-45cb-9409-0dc909a94953}" ma:internalName="TaxCatchAll" ma:showField="CatchAllData" ma:web="92e4be8c-5aca-45ec-8e17-deab1f90d7c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b31412-8c8f-44f1-a883-141cef3f34c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Duration" ma:index="19" nillable="true" ma:displayName="Duration" ma:internalName="Duration">
      <xsd:simpleType>
        <xsd:restriction base="dms:Text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c4206cbd-ed67-49c0-b8a0-af32ee4f262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26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2b31412-8c8f-44f1-a883-141cef3f34cc">
      <Terms xmlns="http://schemas.microsoft.com/office/infopath/2007/PartnerControls"/>
    </lcf76f155ced4ddcb4097134ff3c332f>
    <TaxCatchAll xmlns="92e4be8c-5aca-45ec-8e17-deab1f90d7c8" xsi:nil="true"/>
    <Duration xmlns="92b31412-8c8f-44f1-a883-141cef3f34cc" xsi:nil="true"/>
  </documentManagement>
</p:properties>
</file>

<file path=customXml/itemProps1.xml><?xml version="1.0" encoding="utf-8"?>
<ds:datastoreItem xmlns:ds="http://schemas.openxmlformats.org/officeDocument/2006/customXml" ds:itemID="{56BA7949-A52C-4771-BC38-60D791CE1D3D}"/>
</file>

<file path=customXml/itemProps2.xml><?xml version="1.0" encoding="utf-8"?>
<ds:datastoreItem xmlns:ds="http://schemas.openxmlformats.org/officeDocument/2006/customXml" ds:itemID="{DC792A58-F714-44DD-B18B-4278A0D949AB}"/>
</file>

<file path=customXml/itemProps3.xml><?xml version="1.0" encoding="utf-8"?>
<ds:datastoreItem xmlns:ds="http://schemas.openxmlformats.org/officeDocument/2006/customXml" ds:itemID="{920D81EB-C4E5-47F3-990D-2A747A39565D}"/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0x010100AF5EC4FAED17FD4FA002B715A7CB3129</vt:lpwstr>
  </property>
</Properties>
</file>