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3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08755a81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08755a81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08755a8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08755a8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d08755a8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d08755a8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08755a81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08755a81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052525" y="968350"/>
            <a:ext cx="5571600" cy="3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a.k.a. finite-state machine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mathematics &amp; computer science</a:t>
            </a:r>
            <a:endParaRPr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model any system that can be in one of a finite number of states, at any given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396" y="863550"/>
            <a:ext cx="45552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1013247"/>
            <a:ext cx="7255799" cy="311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5" y="1013247"/>
            <a:ext cx="7255799" cy="3117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04244E7-C8B6-4132-99CD-D11E5E37EF37}"/>
</file>

<file path=customXml/itemProps2.xml><?xml version="1.0" encoding="utf-8"?>
<ds:datastoreItem xmlns:ds="http://schemas.openxmlformats.org/officeDocument/2006/customXml" ds:itemID="{5ECD0534-74E5-46F4-9FC5-1EA5498F59ED}"/>
</file>

<file path=customXml/itemProps3.xml><?xml version="1.0" encoding="utf-8"?>
<ds:datastoreItem xmlns:ds="http://schemas.openxmlformats.org/officeDocument/2006/customXml" ds:itemID="{75C9143E-6382-4674-A8EF-9B73502A7FE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