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032013e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032013e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32013e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32013e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32013e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32013e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032013e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032013e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032013e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032013e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short for “Structure”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custom variable container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holds any combination of data types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hold multiple pieces of related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437" y="787262"/>
            <a:ext cx="7137975" cy="3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37" y="787262"/>
            <a:ext cx="7137975" cy="3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37" y="787262"/>
            <a:ext cx="7137975" cy="3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437" y="787262"/>
            <a:ext cx="7137975" cy="3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53E3AE1-80A2-4C9B-B15F-43DF4CD4442D}"/>
</file>

<file path=customXml/itemProps2.xml><?xml version="1.0" encoding="utf-8"?>
<ds:datastoreItem xmlns:ds="http://schemas.openxmlformats.org/officeDocument/2006/customXml" ds:itemID="{054C2B8C-0BE4-4265-9C5A-897DC81BC465}"/>
</file>

<file path=customXml/itemProps3.xml><?xml version="1.0" encoding="utf-8"?>
<ds:datastoreItem xmlns:ds="http://schemas.openxmlformats.org/officeDocument/2006/customXml" ds:itemID="{2BBED34C-AEC0-4845-BC29-3DE841F0162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