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2000754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2000754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Masking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technique where you use a black-and-white texture (texture mask) to limit the area that another texture or effect is applied to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of the colors for where the effect should show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color for where it should not show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6114272-D010-43D6-AFA9-C9736CFACAE6}"/>
</file>

<file path=customXml/itemProps2.xml><?xml version="1.0" encoding="utf-8"?>
<ds:datastoreItem xmlns:ds="http://schemas.openxmlformats.org/officeDocument/2006/customXml" ds:itemID="{0AF1D3A4-079D-42A5-84A9-822481B540FD}"/>
</file>

<file path=customXml/itemProps3.xml><?xml version="1.0" encoding="utf-8"?>
<ds:datastoreItem xmlns:ds="http://schemas.openxmlformats.org/officeDocument/2006/customXml" ds:itemID="{5DA10FDF-E3CA-48FB-82BB-70B83F8AB02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