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6fcfa54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6fcfa54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6fcfa54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6fcfa54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Resolution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both height and width must be a power of 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power of 2</a:t>
            </a:r>
            <a:r>
              <a:rPr lang="en" sz="1600">
                <a:solidFill>
                  <a:schemeClr val="dk1"/>
                </a:solidFill>
              </a:rPr>
              <a:t> - number that can be created by taking the number 2 and raising it to some power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valid numbers: 2, 4, 8, 16, 32, 64, 128, 256, 512, 1024, 2048, 4096, 8192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often square, but don’t have to be - 64 x 1024 is perfectly valid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8192 x 8192 (8K): absolute largest, 4096 x 4096 (4K): practical limit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higher resolutions: better graphics, but slower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File Types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supported file types: .bmp, .float, .pcx, .png, .psd, .tga, .jpg, .exr, .dds, .hdr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either Photoshop (.psd) or Targa (.tga) for Textures you design yourself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both of these files types are uncompressed and support an alpha channel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 images are compressed to the the same format internally regardless of the original type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if you’re using Photoshop, use .psd, otherwise use .tga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E786A1C-100C-4B3E-A597-3B73966D3335}"/>
</file>

<file path=customXml/itemProps2.xml><?xml version="1.0" encoding="utf-8"?>
<ds:datastoreItem xmlns:ds="http://schemas.openxmlformats.org/officeDocument/2006/customXml" ds:itemID="{536AEC9D-253D-4CC3-901E-E7736381C5DA}"/>
</file>

<file path=customXml/itemProps3.xml><?xml version="1.0" encoding="utf-8"?>
<ds:datastoreItem xmlns:ds="http://schemas.openxmlformats.org/officeDocument/2006/customXml" ds:itemID="{86C4B03B-3523-4611-A918-A48C94EF767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