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3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f5726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f5726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f5726d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f5726d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f5726d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f5726d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Node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sine, cosine, and tangent functions</a:t>
            </a:r>
            <a:r>
              <a:rPr lang="en">
                <a:solidFill>
                  <a:schemeClr val="dk1"/>
                </a:solidFill>
              </a:rPr>
              <a:t> - take an angle as input, and then output the ratio of the length of the sides of a right triangle formed from that angle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Node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402" y="977313"/>
            <a:ext cx="4658050" cy="31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Node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873" y="867788"/>
            <a:ext cx="2859099" cy="34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Node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400" y="942725"/>
            <a:ext cx="3258050" cy="3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E32967B-2A05-4184-AFDB-D9CA70F65BCD}"/>
</file>

<file path=customXml/itemProps2.xml><?xml version="1.0" encoding="utf-8"?>
<ds:datastoreItem xmlns:ds="http://schemas.openxmlformats.org/officeDocument/2006/customXml" ds:itemID="{9A9F3633-6193-4162-8BA6-C589EDF3BF46}"/>
</file>

<file path=customXml/itemProps3.xml><?xml version="1.0" encoding="utf-8"?>
<ds:datastoreItem xmlns:ds="http://schemas.openxmlformats.org/officeDocument/2006/customXml" ds:itemID="{AB92C42F-2168-44D3-8C49-757C60CA73C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