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2bb3b7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2bb3b7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bb3b731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bb3b731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bb3b73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bb3b73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7205e9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7205e9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bb3b7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bb3b7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bb3b73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bb3b73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bb3b73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bb3b73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2bb3b73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2bb3b73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2bb3b73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2bb3b73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bb3b731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bb3b73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bb3b73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bb3b73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bb3b731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bb3b731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 computer graphics, 3D objects are generally constructed from tiny, two-dimensional polygons (usually triangles) connected together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324" y="712913"/>
            <a:ext cx="3662200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962" y="829488"/>
            <a:ext cx="5650075" cy="3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850" y="700175"/>
            <a:ext cx="3743151" cy="37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962" y="829488"/>
            <a:ext cx="5650075" cy="3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uv map</a:t>
            </a:r>
            <a:r>
              <a:rPr lang="en">
                <a:solidFill>
                  <a:schemeClr val="dk1"/>
                </a:solidFill>
              </a:rPr>
              <a:t> - the information that maps each two-dimensional polygon of a mesh to some two-dimensional region of a texture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polygons of a mesh are defined by their </a:t>
            </a:r>
            <a:r>
              <a:rPr i="1" lang="en">
                <a:solidFill>
                  <a:schemeClr val="dk1"/>
                </a:solidFill>
              </a:rPr>
              <a:t>vertices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vertex </a:t>
            </a:r>
            <a:r>
              <a:rPr lang="en">
                <a:solidFill>
                  <a:schemeClr val="dk1"/>
                </a:solidFill>
              </a:rPr>
              <a:t>- a point where two lines intersect (plural: vertices)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7988" y="851475"/>
            <a:ext cx="5504875" cy="3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7988" y="851475"/>
            <a:ext cx="5504875" cy="3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324" y="712913"/>
            <a:ext cx="3662200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324" y="712913"/>
            <a:ext cx="3662200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324" y="712913"/>
            <a:ext cx="3662200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 Mapping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962" y="829488"/>
            <a:ext cx="5650075" cy="3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D5F9E0B-3473-4602-B29A-A4C8C80CBD13}"/>
</file>

<file path=customXml/itemProps2.xml><?xml version="1.0" encoding="utf-8"?>
<ds:datastoreItem xmlns:ds="http://schemas.openxmlformats.org/officeDocument/2006/customXml" ds:itemID="{336A0E6A-5643-4615-B0A1-672A37E2C721}"/>
</file>

<file path=customXml/itemProps3.xml><?xml version="1.0" encoding="utf-8"?>
<ds:datastoreItem xmlns:ds="http://schemas.openxmlformats.org/officeDocument/2006/customXml" ds:itemID="{1F5ACAA6-EF35-4820-BEA0-A79DFE28B32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