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b047eb0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b047eb0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b047eb0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b047eb0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b047eb0a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b047eb0a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b047eb0a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b047eb0a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b047eb0a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b047eb0a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b047eb0a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b047eb0a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b047eb0a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b047eb0a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Partition Overview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World Partition system</a:t>
            </a:r>
            <a:r>
              <a:rPr lang="en">
                <a:solidFill>
                  <a:schemeClr val="dk1"/>
                </a:solidFill>
              </a:rPr>
              <a:t> - optimization system that solves memory and performance issues for huge Levels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open world</a:t>
            </a:r>
            <a:r>
              <a:rPr lang="en">
                <a:solidFill>
                  <a:schemeClr val="dk1"/>
                </a:solidFill>
              </a:rPr>
              <a:t> - game mechanic in which players are free to explore a virtual world without barriers and to choose which objectives to attempt next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Partition Overview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800" y="1196136"/>
            <a:ext cx="7573250" cy="217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Partition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to achieve open worlds, a system is needed to load and unload assets as the player moves around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World Composition (UE4) - large Levels composed of several smaller sublevels, which are streamed in and out manually using Level Streaming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World Partition (UE5) - entire world stored in a single, persistent Level divided into grid cells that are automatically streamed in and out based on their distance from a designated streaming source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Partition Overview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7325" y="1027663"/>
            <a:ext cx="5846200" cy="28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Partition Overview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188" y="946538"/>
            <a:ext cx="2187625" cy="32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Partition Overview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100" y="928688"/>
            <a:ext cx="36766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Partition Overview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3338" y="841099"/>
            <a:ext cx="4014175" cy="34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5572691-CFC9-4BC0-9227-0E1876314284}"/>
</file>

<file path=customXml/itemProps2.xml><?xml version="1.0" encoding="utf-8"?>
<ds:datastoreItem xmlns:ds="http://schemas.openxmlformats.org/officeDocument/2006/customXml" ds:itemID="{37999709-9D2A-44B7-A066-58F4B909C916}"/>
</file>

<file path=customXml/itemProps3.xml><?xml version="1.0" encoding="utf-8"?>
<ds:datastoreItem xmlns:ds="http://schemas.openxmlformats.org/officeDocument/2006/customXml" ds:itemID="{6483C795-22A5-4457-85CC-ABC803AA417F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